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724" r:id="rId3"/>
    <p:sldId id="723" r:id="rId4"/>
    <p:sldId id="657" r:id="rId5"/>
    <p:sldId id="678" r:id="rId6"/>
    <p:sldId id="680" r:id="rId7"/>
    <p:sldId id="725" r:id="rId8"/>
    <p:sldId id="726" r:id="rId9"/>
    <p:sldId id="704" r:id="rId10"/>
  </p:sldIdLst>
  <p:sldSz cx="9144000" cy="6858000" type="screen4x3"/>
  <p:notesSz cx="9926638" cy="6669088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6648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3296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9944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65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332406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98887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65368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731849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8" userDrawn="1">
          <p15:clr>
            <a:srgbClr val="A4A3A4"/>
          </p15:clr>
        </p15:guide>
        <p15:guide id="3" pos="5448" userDrawn="1">
          <p15:clr>
            <a:srgbClr val="A4A3A4"/>
          </p15:clr>
        </p15:guide>
        <p15:guide id="4" pos="3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24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A92D"/>
    <a:srgbClr val="7F7F7F"/>
    <a:srgbClr val="808080"/>
    <a:srgbClr val="0065CC"/>
    <a:srgbClr val="91AFFF"/>
    <a:srgbClr val="002960"/>
    <a:srgbClr val="FF6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56" autoAdjust="0"/>
    <p:restoredTop sz="94921" autoAdjust="0"/>
  </p:normalViewPr>
  <p:slideViewPr>
    <p:cSldViewPr snapToGrid="0">
      <p:cViewPr varScale="1">
        <p:scale>
          <a:sx n="84" d="100"/>
          <a:sy n="84" d="100"/>
        </p:scale>
        <p:origin x="888" y="84"/>
      </p:cViewPr>
      <p:guideLst>
        <p:guide orient="horz" pos="888"/>
        <p:guide pos="5448"/>
        <p:guide pos="3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00" y="53"/>
      </p:cViewPr>
      <p:guideLst>
        <p:guide orient="horz" pos="3120"/>
        <p:guide pos="2124"/>
        <p:guide orient="horz" pos="210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905967\AppData\Local\Microsoft\Windows\Temporary%20Internet%20Files\Content.Outlook\KNNC6P12\Collected%20results%20wk45%20looku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1317904248456"/>
          <c:y val="3.4370708621886216E-2"/>
          <c:w val="0.80651311302622608"/>
          <c:h val="0.8326195683872849"/>
        </c:manualLayout>
      </c:layout>
      <c:scatterChart>
        <c:scatterStyle val="smoothMarker"/>
        <c:varyColors val="0"/>
        <c:ser>
          <c:idx val="1"/>
          <c:order val="0"/>
          <c:tx>
            <c:strRef>
              <c:f>Baze!$C$8</c:f>
              <c:strCache>
                <c:ptCount val="1"/>
                <c:pt idx="0">
                  <c:v>Stack N2O (ppm)</c:v>
                </c:pt>
              </c:strCache>
            </c:strRef>
          </c:tx>
          <c:marker>
            <c:symbol val="none"/>
          </c:marker>
          <c:xVal>
            <c:numRef>
              <c:f>Baze!$A$9:$A$6248</c:f>
              <c:numCache>
                <c:formatCode>dd\.mm\.yyyy\ hh:mm:ss</c:formatCode>
                <c:ptCount val="6240"/>
                <c:pt idx="0">
                  <c:v>42310.333333333299</c:v>
                </c:pt>
                <c:pt idx="1">
                  <c:v>42310.334027777797</c:v>
                </c:pt>
                <c:pt idx="2">
                  <c:v>42310.3347222222</c:v>
                </c:pt>
                <c:pt idx="3">
                  <c:v>42310.335416666698</c:v>
                </c:pt>
                <c:pt idx="4">
                  <c:v>42310.336111111101</c:v>
                </c:pt>
                <c:pt idx="5">
                  <c:v>42310.336805555598</c:v>
                </c:pt>
                <c:pt idx="6">
                  <c:v>42310.337500000001</c:v>
                </c:pt>
                <c:pt idx="7">
                  <c:v>42310.338194444397</c:v>
                </c:pt>
                <c:pt idx="8">
                  <c:v>42310.338888888902</c:v>
                </c:pt>
                <c:pt idx="9">
                  <c:v>42310.339583333298</c:v>
                </c:pt>
                <c:pt idx="10">
                  <c:v>42310.340277777803</c:v>
                </c:pt>
                <c:pt idx="11">
                  <c:v>42310.340972222199</c:v>
                </c:pt>
                <c:pt idx="12">
                  <c:v>42310.341666666704</c:v>
                </c:pt>
                <c:pt idx="13">
                  <c:v>42310.342361111099</c:v>
                </c:pt>
                <c:pt idx="14">
                  <c:v>42310.343055555597</c:v>
                </c:pt>
                <c:pt idx="15">
                  <c:v>42310.34375</c:v>
                </c:pt>
                <c:pt idx="16">
                  <c:v>42310.344444444403</c:v>
                </c:pt>
                <c:pt idx="17">
                  <c:v>42310.345138888901</c:v>
                </c:pt>
                <c:pt idx="18">
                  <c:v>42310.345833333296</c:v>
                </c:pt>
                <c:pt idx="19">
                  <c:v>42310.346527777801</c:v>
                </c:pt>
                <c:pt idx="20">
                  <c:v>42310.347222222197</c:v>
                </c:pt>
                <c:pt idx="21">
                  <c:v>42310.347916666702</c:v>
                </c:pt>
                <c:pt idx="22">
                  <c:v>42310.348611111098</c:v>
                </c:pt>
                <c:pt idx="23">
                  <c:v>42310.349305555603</c:v>
                </c:pt>
                <c:pt idx="24">
                  <c:v>42310.35</c:v>
                </c:pt>
                <c:pt idx="25">
                  <c:v>42310.350694444402</c:v>
                </c:pt>
                <c:pt idx="26">
                  <c:v>42310.351388888899</c:v>
                </c:pt>
                <c:pt idx="27">
                  <c:v>42310.352083333302</c:v>
                </c:pt>
                <c:pt idx="28">
                  <c:v>42310.3527777778</c:v>
                </c:pt>
                <c:pt idx="29">
                  <c:v>42310.353472222203</c:v>
                </c:pt>
                <c:pt idx="30">
                  <c:v>42310.354166666701</c:v>
                </c:pt>
                <c:pt idx="31">
                  <c:v>42310.354861111096</c:v>
                </c:pt>
                <c:pt idx="32">
                  <c:v>42310.355555555601</c:v>
                </c:pt>
                <c:pt idx="33">
                  <c:v>42310.356249999997</c:v>
                </c:pt>
                <c:pt idx="34">
                  <c:v>42310.3569444444</c:v>
                </c:pt>
                <c:pt idx="35">
                  <c:v>42310.357638888898</c:v>
                </c:pt>
                <c:pt idx="36">
                  <c:v>42310.358333333301</c:v>
                </c:pt>
                <c:pt idx="37">
                  <c:v>42310.359027777798</c:v>
                </c:pt>
                <c:pt idx="38">
                  <c:v>42310.359722222202</c:v>
                </c:pt>
                <c:pt idx="39">
                  <c:v>42310.360416666699</c:v>
                </c:pt>
                <c:pt idx="40">
                  <c:v>42310.361111111102</c:v>
                </c:pt>
                <c:pt idx="41">
                  <c:v>42310.3618055556</c:v>
                </c:pt>
                <c:pt idx="42">
                  <c:v>42310.362500000003</c:v>
                </c:pt>
                <c:pt idx="43">
                  <c:v>42310.363194444399</c:v>
                </c:pt>
                <c:pt idx="44">
                  <c:v>42310.363888888904</c:v>
                </c:pt>
                <c:pt idx="45">
                  <c:v>42310.364583333299</c:v>
                </c:pt>
                <c:pt idx="46">
                  <c:v>42310.365277777797</c:v>
                </c:pt>
                <c:pt idx="47">
                  <c:v>42310.3659722222</c:v>
                </c:pt>
                <c:pt idx="48">
                  <c:v>42310.366666666698</c:v>
                </c:pt>
                <c:pt idx="49">
                  <c:v>42310.367361111101</c:v>
                </c:pt>
                <c:pt idx="50">
                  <c:v>42310.368055555598</c:v>
                </c:pt>
                <c:pt idx="51">
                  <c:v>42310.368750000001</c:v>
                </c:pt>
                <c:pt idx="52">
                  <c:v>42310.369444444397</c:v>
                </c:pt>
                <c:pt idx="53">
                  <c:v>42310.370138888902</c:v>
                </c:pt>
                <c:pt idx="54">
                  <c:v>42310.370833333298</c:v>
                </c:pt>
                <c:pt idx="55">
                  <c:v>42310.371527777803</c:v>
                </c:pt>
                <c:pt idx="56">
                  <c:v>42310.372222222199</c:v>
                </c:pt>
                <c:pt idx="57">
                  <c:v>42310.372916666704</c:v>
                </c:pt>
                <c:pt idx="58">
                  <c:v>42310.373611111099</c:v>
                </c:pt>
                <c:pt idx="59">
                  <c:v>42310.374305555597</c:v>
                </c:pt>
                <c:pt idx="60">
                  <c:v>42310.375</c:v>
                </c:pt>
                <c:pt idx="61">
                  <c:v>42310.375694444403</c:v>
                </c:pt>
                <c:pt idx="62">
                  <c:v>42310.376388888901</c:v>
                </c:pt>
                <c:pt idx="63">
                  <c:v>42310.377083333296</c:v>
                </c:pt>
                <c:pt idx="64">
                  <c:v>42310.377777777801</c:v>
                </c:pt>
                <c:pt idx="65">
                  <c:v>42310.378472222197</c:v>
                </c:pt>
                <c:pt idx="66">
                  <c:v>42310.379166666702</c:v>
                </c:pt>
                <c:pt idx="67">
                  <c:v>42310.379861111098</c:v>
                </c:pt>
                <c:pt idx="68">
                  <c:v>42310.380555555603</c:v>
                </c:pt>
                <c:pt idx="69">
                  <c:v>42310.381249999999</c:v>
                </c:pt>
                <c:pt idx="70">
                  <c:v>42310.381944444402</c:v>
                </c:pt>
                <c:pt idx="71">
                  <c:v>42310.382638888899</c:v>
                </c:pt>
                <c:pt idx="72">
                  <c:v>42310.383333333302</c:v>
                </c:pt>
                <c:pt idx="73">
                  <c:v>42310.3840277778</c:v>
                </c:pt>
                <c:pt idx="74">
                  <c:v>42310.384722222203</c:v>
                </c:pt>
                <c:pt idx="75">
                  <c:v>42310.385416666701</c:v>
                </c:pt>
                <c:pt idx="76">
                  <c:v>42310.386111111096</c:v>
                </c:pt>
                <c:pt idx="77">
                  <c:v>42310.386805555601</c:v>
                </c:pt>
                <c:pt idx="78">
                  <c:v>42310.387499999997</c:v>
                </c:pt>
                <c:pt idx="79">
                  <c:v>42310.3881944444</c:v>
                </c:pt>
                <c:pt idx="80">
                  <c:v>42310.388888888898</c:v>
                </c:pt>
                <c:pt idx="81">
                  <c:v>42310.389583333301</c:v>
                </c:pt>
                <c:pt idx="82">
                  <c:v>42310.390277777798</c:v>
                </c:pt>
                <c:pt idx="83">
                  <c:v>42310.390972222202</c:v>
                </c:pt>
                <c:pt idx="84">
                  <c:v>42310.391666666699</c:v>
                </c:pt>
                <c:pt idx="85">
                  <c:v>42310.392361111102</c:v>
                </c:pt>
                <c:pt idx="86">
                  <c:v>42310.3930555556</c:v>
                </c:pt>
                <c:pt idx="87">
                  <c:v>42310.393750000003</c:v>
                </c:pt>
                <c:pt idx="88">
                  <c:v>42310.394444444399</c:v>
                </c:pt>
                <c:pt idx="89">
                  <c:v>42310.395138888904</c:v>
                </c:pt>
                <c:pt idx="90">
                  <c:v>42310.395833333299</c:v>
                </c:pt>
                <c:pt idx="91">
                  <c:v>42310.396527777797</c:v>
                </c:pt>
                <c:pt idx="92">
                  <c:v>42310.3972222222</c:v>
                </c:pt>
                <c:pt idx="93">
                  <c:v>42310.397916666698</c:v>
                </c:pt>
                <c:pt idx="94">
                  <c:v>42310.398611111101</c:v>
                </c:pt>
                <c:pt idx="95">
                  <c:v>42310.399305555598</c:v>
                </c:pt>
                <c:pt idx="96">
                  <c:v>42310.400000000001</c:v>
                </c:pt>
                <c:pt idx="97">
                  <c:v>42310.400694444397</c:v>
                </c:pt>
                <c:pt idx="98">
                  <c:v>42310.401388888902</c:v>
                </c:pt>
                <c:pt idx="99">
                  <c:v>42310.402083333298</c:v>
                </c:pt>
                <c:pt idx="100">
                  <c:v>42310.402777777803</c:v>
                </c:pt>
                <c:pt idx="101">
                  <c:v>42310.403472222199</c:v>
                </c:pt>
                <c:pt idx="102">
                  <c:v>42310.404166666704</c:v>
                </c:pt>
                <c:pt idx="103">
                  <c:v>42310.404861111099</c:v>
                </c:pt>
                <c:pt idx="104">
                  <c:v>42310.405555555597</c:v>
                </c:pt>
                <c:pt idx="105">
                  <c:v>42310.40625</c:v>
                </c:pt>
                <c:pt idx="106">
                  <c:v>42310.406944444403</c:v>
                </c:pt>
                <c:pt idx="107">
                  <c:v>42310.407638888901</c:v>
                </c:pt>
                <c:pt idx="108">
                  <c:v>42310.408333333296</c:v>
                </c:pt>
                <c:pt idx="109">
                  <c:v>42310.409027777801</c:v>
                </c:pt>
                <c:pt idx="110">
                  <c:v>42310.409722222197</c:v>
                </c:pt>
                <c:pt idx="111">
                  <c:v>42310.410416666702</c:v>
                </c:pt>
                <c:pt idx="112">
                  <c:v>42310.411111111098</c:v>
                </c:pt>
                <c:pt idx="113">
                  <c:v>42310.411805555603</c:v>
                </c:pt>
                <c:pt idx="114">
                  <c:v>42310.412499999999</c:v>
                </c:pt>
                <c:pt idx="115">
                  <c:v>42310.413194444402</c:v>
                </c:pt>
                <c:pt idx="116">
                  <c:v>42310.413888888899</c:v>
                </c:pt>
                <c:pt idx="117">
                  <c:v>42310.414583333302</c:v>
                </c:pt>
                <c:pt idx="118">
                  <c:v>42310.4152777778</c:v>
                </c:pt>
                <c:pt idx="119">
                  <c:v>42310.415972222203</c:v>
                </c:pt>
                <c:pt idx="120">
                  <c:v>42310.416666666701</c:v>
                </c:pt>
                <c:pt idx="121">
                  <c:v>42310.417361111096</c:v>
                </c:pt>
                <c:pt idx="122">
                  <c:v>42310.418055555601</c:v>
                </c:pt>
                <c:pt idx="123">
                  <c:v>42310.418749999997</c:v>
                </c:pt>
                <c:pt idx="124">
                  <c:v>42310.4194444444</c:v>
                </c:pt>
                <c:pt idx="125">
                  <c:v>42310.420138888898</c:v>
                </c:pt>
                <c:pt idx="126">
                  <c:v>42310.420833333301</c:v>
                </c:pt>
                <c:pt idx="127">
                  <c:v>42310.421527777798</c:v>
                </c:pt>
                <c:pt idx="128">
                  <c:v>42310.422222222202</c:v>
                </c:pt>
                <c:pt idx="129">
                  <c:v>42310.422916666699</c:v>
                </c:pt>
                <c:pt idx="130">
                  <c:v>42310.423611111102</c:v>
                </c:pt>
                <c:pt idx="131">
                  <c:v>42310.4243055556</c:v>
                </c:pt>
                <c:pt idx="132">
                  <c:v>42310.425000000003</c:v>
                </c:pt>
                <c:pt idx="133">
                  <c:v>42310.425694444399</c:v>
                </c:pt>
                <c:pt idx="134">
                  <c:v>42310.426388888904</c:v>
                </c:pt>
                <c:pt idx="135">
                  <c:v>42310.427083333299</c:v>
                </c:pt>
                <c:pt idx="136">
                  <c:v>42310.427777777797</c:v>
                </c:pt>
                <c:pt idx="137">
                  <c:v>42310.4284722222</c:v>
                </c:pt>
                <c:pt idx="138">
                  <c:v>42310.429166666698</c:v>
                </c:pt>
                <c:pt idx="139">
                  <c:v>42310.429861111101</c:v>
                </c:pt>
                <c:pt idx="140">
                  <c:v>42310.430555555598</c:v>
                </c:pt>
                <c:pt idx="141">
                  <c:v>42310.431250000001</c:v>
                </c:pt>
                <c:pt idx="142">
                  <c:v>42310.431944444397</c:v>
                </c:pt>
                <c:pt idx="143">
                  <c:v>42310.432638888902</c:v>
                </c:pt>
                <c:pt idx="144">
                  <c:v>42310.433333333298</c:v>
                </c:pt>
                <c:pt idx="145">
                  <c:v>42310.434027777803</c:v>
                </c:pt>
                <c:pt idx="146">
                  <c:v>42310.434722222199</c:v>
                </c:pt>
                <c:pt idx="147">
                  <c:v>42310.435416666704</c:v>
                </c:pt>
                <c:pt idx="148">
                  <c:v>42310.436111111099</c:v>
                </c:pt>
                <c:pt idx="149">
                  <c:v>42310.436805555597</c:v>
                </c:pt>
                <c:pt idx="150">
                  <c:v>42310.4375</c:v>
                </c:pt>
                <c:pt idx="151">
                  <c:v>42310.438194444403</c:v>
                </c:pt>
                <c:pt idx="152">
                  <c:v>42310.438888888901</c:v>
                </c:pt>
                <c:pt idx="153">
                  <c:v>42310.439583333296</c:v>
                </c:pt>
                <c:pt idx="154">
                  <c:v>42310.440277777801</c:v>
                </c:pt>
                <c:pt idx="155">
                  <c:v>42310.440972222197</c:v>
                </c:pt>
                <c:pt idx="156">
                  <c:v>42310.441666666702</c:v>
                </c:pt>
                <c:pt idx="157">
                  <c:v>42310.442361111098</c:v>
                </c:pt>
                <c:pt idx="158">
                  <c:v>42310.443055555603</c:v>
                </c:pt>
                <c:pt idx="159">
                  <c:v>42310.443749999999</c:v>
                </c:pt>
                <c:pt idx="160">
                  <c:v>42310.444444444402</c:v>
                </c:pt>
                <c:pt idx="161">
                  <c:v>42310.445138888899</c:v>
                </c:pt>
                <c:pt idx="162">
                  <c:v>42310.445833333302</c:v>
                </c:pt>
                <c:pt idx="163">
                  <c:v>42310.4465277778</c:v>
                </c:pt>
                <c:pt idx="164">
                  <c:v>42310.447222222203</c:v>
                </c:pt>
                <c:pt idx="165">
                  <c:v>42310.447916666701</c:v>
                </c:pt>
                <c:pt idx="166">
                  <c:v>42310.448611111096</c:v>
                </c:pt>
                <c:pt idx="167">
                  <c:v>42310.449305555601</c:v>
                </c:pt>
                <c:pt idx="168">
                  <c:v>42310.45</c:v>
                </c:pt>
                <c:pt idx="169">
                  <c:v>42310.4506944444</c:v>
                </c:pt>
                <c:pt idx="170">
                  <c:v>42310.451388888898</c:v>
                </c:pt>
                <c:pt idx="171">
                  <c:v>42310.452083333301</c:v>
                </c:pt>
                <c:pt idx="172">
                  <c:v>42310.452777777798</c:v>
                </c:pt>
                <c:pt idx="173">
                  <c:v>42310.453472222202</c:v>
                </c:pt>
                <c:pt idx="174">
                  <c:v>42310.454166666699</c:v>
                </c:pt>
                <c:pt idx="175">
                  <c:v>42310.454861111102</c:v>
                </c:pt>
                <c:pt idx="176">
                  <c:v>42310.4555555556</c:v>
                </c:pt>
                <c:pt idx="177">
                  <c:v>42310.456250000003</c:v>
                </c:pt>
                <c:pt idx="178">
                  <c:v>42310.456944444399</c:v>
                </c:pt>
                <c:pt idx="179">
                  <c:v>42310.457638888904</c:v>
                </c:pt>
                <c:pt idx="180">
                  <c:v>42310.458333333299</c:v>
                </c:pt>
                <c:pt idx="181">
                  <c:v>42310.459027777797</c:v>
                </c:pt>
                <c:pt idx="182">
                  <c:v>42310.4597222222</c:v>
                </c:pt>
                <c:pt idx="183">
                  <c:v>42310.460416666698</c:v>
                </c:pt>
                <c:pt idx="184">
                  <c:v>42310.461111111101</c:v>
                </c:pt>
                <c:pt idx="185">
                  <c:v>42310.461805555598</c:v>
                </c:pt>
                <c:pt idx="186">
                  <c:v>42310.462500000001</c:v>
                </c:pt>
                <c:pt idx="187">
                  <c:v>42310.463194444397</c:v>
                </c:pt>
                <c:pt idx="188">
                  <c:v>42310.463888888902</c:v>
                </c:pt>
                <c:pt idx="189">
                  <c:v>42310.464583333298</c:v>
                </c:pt>
                <c:pt idx="190">
                  <c:v>42310.465277777803</c:v>
                </c:pt>
                <c:pt idx="191">
                  <c:v>42310.465972222199</c:v>
                </c:pt>
                <c:pt idx="192">
                  <c:v>42310.466666666704</c:v>
                </c:pt>
                <c:pt idx="193">
                  <c:v>42310.467361111099</c:v>
                </c:pt>
                <c:pt idx="194">
                  <c:v>42310.468055555597</c:v>
                </c:pt>
                <c:pt idx="195">
                  <c:v>42310.46875</c:v>
                </c:pt>
                <c:pt idx="196">
                  <c:v>42310.469444444403</c:v>
                </c:pt>
                <c:pt idx="197">
                  <c:v>42310.470138888901</c:v>
                </c:pt>
                <c:pt idx="198">
                  <c:v>42310.470833333296</c:v>
                </c:pt>
                <c:pt idx="199">
                  <c:v>42310.471527777801</c:v>
                </c:pt>
                <c:pt idx="200">
                  <c:v>42310.472222222197</c:v>
                </c:pt>
                <c:pt idx="201">
                  <c:v>42310.472916666702</c:v>
                </c:pt>
                <c:pt idx="202">
                  <c:v>42310.473611111098</c:v>
                </c:pt>
                <c:pt idx="203">
                  <c:v>42310.474305555603</c:v>
                </c:pt>
                <c:pt idx="204">
                  <c:v>42310.474999999999</c:v>
                </c:pt>
                <c:pt idx="205">
                  <c:v>42310.475694444402</c:v>
                </c:pt>
                <c:pt idx="206">
                  <c:v>42310.476388888899</c:v>
                </c:pt>
                <c:pt idx="207">
                  <c:v>42310.477083333302</c:v>
                </c:pt>
                <c:pt idx="208">
                  <c:v>42310.4777777778</c:v>
                </c:pt>
                <c:pt idx="209">
                  <c:v>42310.478472222203</c:v>
                </c:pt>
                <c:pt idx="210">
                  <c:v>42310.479166666701</c:v>
                </c:pt>
                <c:pt idx="211">
                  <c:v>42310.479861111096</c:v>
                </c:pt>
                <c:pt idx="212">
                  <c:v>42310.480555555601</c:v>
                </c:pt>
                <c:pt idx="213">
                  <c:v>42310.481249999997</c:v>
                </c:pt>
                <c:pt idx="214">
                  <c:v>42310.4819444444</c:v>
                </c:pt>
                <c:pt idx="215">
                  <c:v>42310.482638888898</c:v>
                </c:pt>
                <c:pt idx="216">
                  <c:v>42310.483333333301</c:v>
                </c:pt>
                <c:pt idx="217">
                  <c:v>42310.484027777798</c:v>
                </c:pt>
                <c:pt idx="218">
                  <c:v>42310.484722222202</c:v>
                </c:pt>
                <c:pt idx="219">
                  <c:v>42310.485416666699</c:v>
                </c:pt>
                <c:pt idx="220">
                  <c:v>42310.486111111102</c:v>
                </c:pt>
                <c:pt idx="221">
                  <c:v>42310.4868055556</c:v>
                </c:pt>
                <c:pt idx="222">
                  <c:v>42310.487500000003</c:v>
                </c:pt>
                <c:pt idx="223">
                  <c:v>42310.488194444399</c:v>
                </c:pt>
                <c:pt idx="224">
                  <c:v>42310.488888888904</c:v>
                </c:pt>
                <c:pt idx="225">
                  <c:v>42310.489583333299</c:v>
                </c:pt>
                <c:pt idx="226">
                  <c:v>42310.490277777797</c:v>
                </c:pt>
                <c:pt idx="227">
                  <c:v>42310.4909722222</c:v>
                </c:pt>
                <c:pt idx="228">
                  <c:v>42310.491666666698</c:v>
                </c:pt>
                <c:pt idx="229">
                  <c:v>42310.492361111101</c:v>
                </c:pt>
                <c:pt idx="230">
                  <c:v>42310.493055555598</c:v>
                </c:pt>
                <c:pt idx="231">
                  <c:v>42310.493750000001</c:v>
                </c:pt>
                <c:pt idx="232">
                  <c:v>42310.494444444397</c:v>
                </c:pt>
                <c:pt idx="233">
                  <c:v>42310.495138888902</c:v>
                </c:pt>
                <c:pt idx="234">
                  <c:v>42310.495833333298</c:v>
                </c:pt>
                <c:pt idx="235">
                  <c:v>42310.496527777803</c:v>
                </c:pt>
                <c:pt idx="236">
                  <c:v>42310.497222222199</c:v>
                </c:pt>
                <c:pt idx="237">
                  <c:v>42310.497916666704</c:v>
                </c:pt>
                <c:pt idx="238">
                  <c:v>42310.498611111099</c:v>
                </c:pt>
                <c:pt idx="239">
                  <c:v>42310.499305555597</c:v>
                </c:pt>
                <c:pt idx="240">
                  <c:v>42310.5</c:v>
                </c:pt>
                <c:pt idx="241">
                  <c:v>42310.500694444403</c:v>
                </c:pt>
                <c:pt idx="242">
                  <c:v>42310.501388888901</c:v>
                </c:pt>
                <c:pt idx="243">
                  <c:v>42310.502083333296</c:v>
                </c:pt>
                <c:pt idx="244">
                  <c:v>42310.502777777801</c:v>
                </c:pt>
                <c:pt idx="245">
                  <c:v>42310.503472222197</c:v>
                </c:pt>
                <c:pt idx="246">
                  <c:v>42310.504166666702</c:v>
                </c:pt>
                <c:pt idx="247">
                  <c:v>42310.504861111098</c:v>
                </c:pt>
                <c:pt idx="248">
                  <c:v>42310.505555555603</c:v>
                </c:pt>
                <c:pt idx="249">
                  <c:v>42310.506249999999</c:v>
                </c:pt>
                <c:pt idx="250">
                  <c:v>42310.506944444402</c:v>
                </c:pt>
                <c:pt idx="251">
                  <c:v>42310.507638888899</c:v>
                </c:pt>
                <c:pt idx="252">
                  <c:v>42310.508333333302</c:v>
                </c:pt>
                <c:pt idx="253">
                  <c:v>42310.5090277778</c:v>
                </c:pt>
                <c:pt idx="254">
                  <c:v>42310.509722222203</c:v>
                </c:pt>
                <c:pt idx="255">
                  <c:v>42310.510416666701</c:v>
                </c:pt>
                <c:pt idx="256">
                  <c:v>42310.511111111096</c:v>
                </c:pt>
                <c:pt idx="257">
                  <c:v>42310.511805555601</c:v>
                </c:pt>
                <c:pt idx="258">
                  <c:v>42310.512499999997</c:v>
                </c:pt>
                <c:pt idx="259">
                  <c:v>42310.5131944444</c:v>
                </c:pt>
                <c:pt idx="260">
                  <c:v>42310.513888888898</c:v>
                </c:pt>
                <c:pt idx="261">
                  <c:v>42310.514583333301</c:v>
                </c:pt>
                <c:pt idx="262">
                  <c:v>42310.515277777798</c:v>
                </c:pt>
                <c:pt idx="263">
                  <c:v>42310.515972222202</c:v>
                </c:pt>
                <c:pt idx="264">
                  <c:v>42310.516666666699</c:v>
                </c:pt>
                <c:pt idx="265">
                  <c:v>42310.517361111102</c:v>
                </c:pt>
                <c:pt idx="266">
                  <c:v>42310.5180555556</c:v>
                </c:pt>
                <c:pt idx="267">
                  <c:v>42310.518750000003</c:v>
                </c:pt>
                <c:pt idx="268">
                  <c:v>42310.519444444399</c:v>
                </c:pt>
                <c:pt idx="269">
                  <c:v>42310.520138888904</c:v>
                </c:pt>
                <c:pt idx="270">
                  <c:v>42310.520833333299</c:v>
                </c:pt>
                <c:pt idx="271">
                  <c:v>42310.521527777797</c:v>
                </c:pt>
                <c:pt idx="272">
                  <c:v>42310.5222222222</c:v>
                </c:pt>
                <c:pt idx="273">
                  <c:v>42310.522916666698</c:v>
                </c:pt>
                <c:pt idx="274">
                  <c:v>42310.523611111101</c:v>
                </c:pt>
                <c:pt idx="275">
                  <c:v>42310.524305555598</c:v>
                </c:pt>
                <c:pt idx="276">
                  <c:v>42310.525000000001</c:v>
                </c:pt>
                <c:pt idx="277">
                  <c:v>42310.525694444397</c:v>
                </c:pt>
                <c:pt idx="278">
                  <c:v>42310.526388888902</c:v>
                </c:pt>
                <c:pt idx="279">
                  <c:v>42310.527083333298</c:v>
                </c:pt>
                <c:pt idx="280">
                  <c:v>42310.527777777803</c:v>
                </c:pt>
                <c:pt idx="281">
                  <c:v>42310.528472222199</c:v>
                </c:pt>
                <c:pt idx="282">
                  <c:v>42310.529166666704</c:v>
                </c:pt>
                <c:pt idx="283">
                  <c:v>42310.529861111099</c:v>
                </c:pt>
                <c:pt idx="284">
                  <c:v>42310.530555555597</c:v>
                </c:pt>
                <c:pt idx="285">
                  <c:v>42310.53125</c:v>
                </c:pt>
                <c:pt idx="286">
                  <c:v>42310.531944444403</c:v>
                </c:pt>
                <c:pt idx="287">
                  <c:v>42310.532638888901</c:v>
                </c:pt>
                <c:pt idx="288">
                  <c:v>42310.533333333296</c:v>
                </c:pt>
                <c:pt idx="289">
                  <c:v>42310.534027777801</c:v>
                </c:pt>
                <c:pt idx="290">
                  <c:v>42310.534722222197</c:v>
                </c:pt>
                <c:pt idx="291">
                  <c:v>42310.535416666702</c:v>
                </c:pt>
                <c:pt idx="292">
                  <c:v>42310.536111111098</c:v>
                </c:pt>
                <c:pt idx="293">
                  <c:v>42310.536805555603</c:v>
                </c:pt>
                <c:pt idx="294">
                  <c:v>42310.537499999999</c:v>
                </c:pt>
                <c:pt idx="295">
                  <c:v>42310.538194444402</c:v>
                </c:pt>
                <c:pt idx="296">
                  <c:v>42310.538888888899</c:v>
                </c:pt>
                <c:pt idx="297">
                  <c:v>42310.539583333302</c:v>
                </c:pt>
                <c:pt idx="298">
                  <c:v>42310.5402777778</c:v>
                </c:pt>
                <c:pt idx="299">
                  <c:v>42310.540972222203</c:v>
                </c:pt>
                <c:pt idx="300">
                  <c:v>42310.541666666701</c:v>
                </c:pt>
                <c:pt idx="301">
                  <c:v>42310.542361111096</c:v>
                </c:pt>
                <c:pt idx="302">
                  <c:v>42310.543055555601</c:v>
                </c:pt>
                <c:pt idx="303">
                  <c:v>42310.543749999997</c:v>
                </c:pt>
                <c:pt idx="304">
                  <c:v>42310.5444444444</c:v>
                </c:pt>
                <c:pt idx="305">
                  <c:v>42310.545138888898</c:v>
                </c:pt>
                <c:pt idx="306">
                  <c:v>42310.545833333301</c:v>
                </c:pt>
                <c:pt idx="307">
                  <c:v>42310.546527777798</c:v>
                </c:pt>
                <c:pt idx="308">
                  <c:v>42310.547222222202</c:v>
                </c:pt>
                <c:pt idx="309">
                  <c:v>42310.547916666699</c:v>
                </c:pt>
                <c:pt idx="310">
                  <c:v>42310.548611111102</c:v>
                </c:pt>
                <c:pt idx="311">
                  <c:v>42310.5493055556</c:v>
                </c:pt>
                <c:pt idx="312">
                  <c:v>42310.55</c:v>
                </c:pt>
                <c:pt idx="313">
                  <c:v>42310.550694444399</c:v>
                </c:pt>
                <c:pt idx="314">
                  <c:v>42310.551388888904</c:v>
                </c:pt>
                <c:pt idx="315">
                  <c:v>42310.552083333299</c:v>
                </c:pt>
                <c:pt idx="316">
                  <c:v>42310.552777777797</c:v>
                </c:pt>
                <c:pt idx="317">
                  <c:v>42310.5534722222</c:v>
                </c:pt>
                <c:pt idx="318">
                  <c:v>42310.554166666698</c:v>
                </c:pt>
                <c:pt idx="319">
                  <c:v>42310.554861111101</c:v>
                </c:pt>
                <c:pt idx="320">
                  <c:v>42310.555555555598</c:v>
                </c:pt>
                <c:pt idx="321">
                  <c:v>42310.556250000001</c:v>
                </c:pt>
                <c:pt idx="322">
                  <c:v>42310.556944444397</c:v>
                </c:pt>
                <c:pt idx="323">
                  <c:v>42310.557638888902</c:v>
                </c:pt>
                <c:pt idx="324">
                  <c:v>42310.558333333298</c:v>
                </c:pt>
                <c:pt idx="325">
                  <c:v>42310.559027777803</c:v>
                </c:pt>
                <c:pt idx="326">
                  <c:v>42310.559722222199</c:v>
                </c:pt>
                <c:pt idx="327">
                  <c:v>42310.560416666704</c:v>
                </c:pt>
                <c:pt idx="328">
                  <c:v>42310.561111111099</c:v>
                </c:pt>
                <c:pt idx="329">
                  <c:v>42310.561805555597</c:v>
                </c:pt>
                <c:pt idx="330">
                  <c:v>42310.5625</c:v>
                </c:pt>
                <c:pt idx="331">
                  <c:v>42310.563194444403</c:v>
                </c:pt>
                <c:pt idx="332">
                  <c:v>42310.563888888901</c:v>
                </c:pt>
                <c:pt idx="333">
                  <c:v>42310.564583333296</c:v>
                </c:pt>
                <c:pt idx="334">
                  <c:v>42310.565277777801</c:v>
                </c:pt>
                <c:pt idx="335">
                  <c:v>42310.565972222197</c:v>
                </c:pt>
                <c:pt idx="336">
                  <c:v>42310.566666666702</c:v>
                </c:pt>
                <c:pt idx="337">
                  <c:v>42310.567361111098</c:v>
                </c:pt>
                <c:pt idx="338">
                  <c:v>42310.568055555603</c:v>
                </c:pt>
                <c:pt idx="339">
                  <c:v>42310.568749999999</c:v>
                </c:pt>
                <c:pt idx="340">
                  <c:v>42310.569444444402</c:v>
                </c:pt>
                <c:pt idx="341">
                  <c:v>42310.570138888899</c:v>
                </c:pt>
                <c:pt idx="342">
                  <c:v>42310.570833333302</c:v>
                </c:pt>
                <c:pt idx="343">
                  <c:v>42310.5715277778</c:v>
                </c:pt>
                <c:pt idx="344">
                  <c:v>42310.572222222203</c:v>
                </c:pt>
                <c:pt idx="345">
                  <c:v>42310.572916666701</c:v>
                </c:pt>
                <c:pt idx="346">
                  <c:v>42310.573611111096</c:v>
                </c:pt>
                <c:pt idx="347">
                  <c:v>42310.574305555601</c:v>
                </c:pt>
                <c:pt idx="348">
                  <c:v>42310.574999999997</c:v>
                </c:pt>
                <c:pt idx="349">
                  <c:v>42310.5756944444</c:v>
                </c:pt>
                <c:pt idx="350">
                  <c:v>42310.576388888898</c:v>
                </c:pt>
                <c:pt idx="351">
                  <c:v>42310.577083333301</c:v>
                </c:pt>
                <c:pt idx="352">
                  <c:v>42310.577777777798</c:v>
                </c:pt>
                <c:pt idx="353">
                  <c:v>42310.578472222202</c:v>
                </c:pt>
                <c:pt idx="354">
                  <c:v>42310.579166666699</c:v>
                </c:pt>
                <c:pt idx="355">
                  <c:v>42310.579861111102</c:v>
                </c:pt>
                <c:pt idx="356">
                  <c:v>42310.5805555556</c:v>
                </c:pt>
                <c:pt idx="357">
                  <c:v>42310.581250000003</c:v>
                </c:pt>
                <c:pt idx="358">
                  <c:v>42310.581944444399</c:v>
                </c:pt>
                <c:pt idx="359">
                  <c:v>42310.582638888904</c:v>
                </c:pt>
                <c:pt idx="360">
                  <c:v>42310.583333333299</c:v>
                </c:pt>
                <c:pt idx="361">
                  <c:v>42310.584027777797</c:v>
                </c:pt>
                <c:pt idx="362">
                  <c:v>42310.5847222222</c:v>
                </c:pt>
                <c:pt idx="363">
                  <c:v>42310.585416666698</c:v>
                </c:pt>
                <c:pt idx="364">
                  <c:v>42310.586111111101</c:v>
                </c:pt>
                <c:pt idx="365">
                  <c:v>42310.586805555598</c:v>
                </c:pt>
                <c:pt idx="366">
                  <c:v>42310.587500000001</c:v>
                </c:pt>
                <c:pt idx="367">
                  <c:v>42310.588194444397</c:v>
                </c:pt>
                <c:pt idx="368">
                  <c:v>42310.588888888902</c:v>
                </c:pt>
                <c:pt idx="369">
                  <c:v>42310.589583333298</c:v>
                </c:pt>
                <c:pt idx="370">
                  <c:v>42310.590277777803</c:v>
                </c:pt>
                <c:pt idx="371">
                  <c:v>42310.590972222199</c:v>
                </c:pt>
                <c:pt idx="372">
                  <c:v>42310.591666666704</c:v>
                </c:pt>
                <c:pt idx="373">
                  <c:v>42310.592361111099</c:v>
                </c:pt>
                <c:pt idx="374">
                  <c:v>42310.593055555597</c:v>
                </c:pt>
                <c:pt idx="375">
                  <c:v>42310.59375</c:v>
                </c:pt>
                <c:pt idx="376">
                  <c:v>42310.594444444403</c:v>
                </c:pt>
                <c:pt idx="377">
                  <c:v>42310.595138888901</c:v>
                </c:pt>
                <c:pt idx="378">
                  <c:v>42310.595833333296</c:v>
                </c:pt>
                <c:pt idx="379">
                  <c:v>42310.596527777801</c:v>
                </c:pt>
                <c:pt idx="380">
                  <c:v>42310.597222222197</c:v>
                </c:pt>
                <c:pt idx="381">
                  <c:v>42310.597916666702</c:v>
                </c:pt>
                <c:pt idx="382">
                  <c:v>42310.598611111098</c:v>
                </c:pt>
                <c:pt idx="383">
                  <c:v>42310.599305555603</c:v>
                </c:pt>
                <c:pt idx="384">
                  <c:v>42310.6</c:v>
                </c:pt>
                <c:pt idx="385">
                  <c:v>42310.600694444402</c:v>
                </c:pt>
                <c:pt idx="386">
                  <c:v>42310.601388888899</c:v>
                </c:pt>
                <c:pt idx="387">
                  <c:v>42310.602083333302</c:v>
                </c:pt>
                <c:pt idx="388">
                  <c:v>42310.6027777778</c:v>
                </c:pt>
                <c:pt idx="389">
                  <c:v>42310.603472222203</c:v>
                </c:pt>
                <c:pt idx="390">
                  <c:v>42310.604166666701</c:v>
                </c:pt>
                <c:pt idx="391">
                  <c:v>42310.604861111096</c:v>
                </c:pt>
                <c:pt idx="392">
                  <c:v>42310.605555555601</c:v>
                </c:pt>
                <c:pt idx="393">
                  <c:v>42310.606249999997</c:v>
                </c:pt>
                <c:pt idx="394">
                  <c:v>42310.6069444444</c:v>
                </c:pt>
                <c:pt idx="395">
                  <c:v>42310.607638888898</c:v>
                </c:pt>
                <c:pt idx="396">
                  <c:v>42310.608333333301</c:v>
                </c:pt>
                <c:pt idx="397">
                  <c:v>42310.609027777798</c:v>
                </c:pt>
                <c:pt idx="398">
                  <c:v>42310.609722222202</c:v>
                </c:pt>
                <c:pt idx="399">
                  <c:v>42310.610416666699</c:v>
                </c:pt>
                <c:pt idx="400">
                  <c:v>42310.611111111102</c:v>
                </c:pt>
                <c:pt idx="401">
                  <c:v>42310.6118055556</c:v>
                </c:pt>
                <c:pt idx="402">
                  <c:v>42310.612500000003</c:v>
                </c:pt>
                <c:pt idx="403">
                  <c:v>42310.613194444399</c:v>
                </c:pt>
                <c:pt idx="404">
                  <c:v>42310.613888888904</c:v>
                </c:pt>
                <c:pt idx="405">
                  <c:v>42310.614583333299</c:v>
                </c:pt>
                <c:pt idx="406">
                  <c:v>42310.615277777797</c:v>
                </c:pt>
                <c:pt idx="407">
                  <c:v>42310.6159722222</c:v>
                </c:pt>
                <c:pt idx="408">
                  <c:v>42310.616666666698</c:v>
                </c:pt>
                <c:pt idx="409">
                  <c:v>42310.617361111101</c:v>
                </c:pt>
                <c:pt idx="410">
                  <c:v>42310.618055555598</c:v>
                </c:pt>
                <c:pt idx="411">
                  <c:v>42310.618750000001</c:v>
                </c:pt>
                <c:pt idx="412">
                  <c:v>42310.619444444397</c:v>
                </c:pt>
                <c:pt idx="413">
                  <c:v>42310.620138888902</c:v>
                </c:pt>
                <c:pt idx="414">
                  <c:v>42310.620833333298</c:v>
                </c:pt>
                <c:pt idx="415">
                  <c:v>42310.621527777803</c:v>
                </c:pt>
                <c:pt idx="416">
                  <c:v>42310.622222222199</c:v>
                </c:pt>
                <c:pt idx="417">
                  <c:v>42310.622916666704</c:v>
                </c:pt>
                <c:pt idx="418">
                  <c:v>42310.623611111099</c:v>
                </c:pt>
                <c:pt idx="419">
                  <c:v>42310.624305555597</c:v>
                </c:pt>
                <c:pt idx="420">
                  <c:v>42310.625</c:v>
                </c:pt>
                <c:pt idx="421">
                  <c:v>42310.625694444403</c:v>
                </c:pt>
                <c:pt idx="422">
                  <c:v>42310.626388888901</c:v>
                </c:pt>
                <c:pt idx="423">
                  <c:v>42310.627083333296</c:v>
                </c:pt>
                <c:pt idx="424">
                  <c:v>42310.627777777801</c:v>
                </c:pt>
                <c:pt idx="425">
                  <c:v>42310.628472222197</c:v>
                </c:pt>
                <c:pt idx="426">
                  <c:v>42310.629166666702</c:v>
                </c:pt>
                <c:pt idx="427">
                  <c:v>42310.629861111098</c:v>
                </c:pt>
                <c:pt idx="428">
                  <c:v>42310.630555555603</c:v>
                </c:pt>
                <c:pt idx="429">
                  <c:v>42310.631249999999</c:v>
                </c:pt>
                <c:pt idx="430">
                  <c:v>42310.631944444402</c:v>
                </c:pt>
                <c:pt idx="431">
                  <c:v>42310.632638888899</c:v>
                </c:pt>
                <c:pt idx="432">
                  <c:v>42310.633333333302</c:v>
                </c:pt>
                <c:pt idx="433">
                  <c:v>42310.6340277778</c:v>
                </c:pt>
                <c:pt idx="434">
                  <c:v>42310.634722222203</c:v>
                </c:pt>
                <c:pt idx="435">
                  <c:v>42310.635416666701</c:v>
                </c:pt>
                <c:pt idx="436">
                  <c:v>42310.636111111096</c:v>
                </c:pt>
                <c:pt idx="437">
                  <c:v>42310.636805555601</c:v>
                </c:pt>
                <c:pt idx="438">
                  <c:v>42310.637499999997</c:v>
                </c:pt>
                <c:pt idx="439">
                  <c:v>42310.6381944444</c:v>
                </c:pt>
                <c:pt idx="440">
                  <c:v>42310.638888888898</c:v>
                </c:pt>
                <c:pt idx="441">
                  <c:v>42310.639583333301</c:v>
                </c:pt>
                <c:pt idx="442">
                  <c:v>42310.640277777798</c:v>
                </c:pt>
                <c:pt idx="443">
                  <c:v>42310.640972222202</c:v>
                </c:pt>
                <c:pt idx="444">
                  <c:v>42310.641666666699</c:v>
                </c:pt>
                <c:pt idx="445">
                  <c:v>42310.642361111102</c:v>
                </c:pt>
                <c:pt idx="446">
                  <c:v>42310.6430555556</c:v>
                </c:pt>
                <c:pt idx="447">
                  <c:v>42310.643750000003</c:v>
                </c:pt>
                <c:pt idx="448">
                  <c:v>42310.644444444399</c:v>
                </c:pt>
                <c:pt idx="449">
                  <c:v>42310.645138888904</c:v>
                </c:pt>
                <c:pt idx="450">
                  <c:v>42310.645833333299</c:v>
                </c:pt>
                <c:pt idx="451">
                  <c:v>42310.646527777797</c:v>
                </c:pt>
                <c:pt idx="452">
                  <c:v>42310.6472222222</c:v>
                </c:pt>
                <c:pt idx="453">
                  <c:v>42310.647916666698</c:v>
                </c:pt>
                <c:pt idx="454">
                  <c:v>42310.648611111101</c:v>
                </c:pt>
                <c:pt idx="455">
                  <c:v>42310.649305555598</c:v>
                </c:pt>
                <c:pt idx="456">
                  <c:v>42310.65</c:v>
                </c:pt>
                <c:pt idx="457">
                  <c:v>42310.650694444397</c:v>
                </c:pt>
                <c:pt idx="458">
                  <c:v>42310.651388888902</c:v>
                </c:pt>
                <c:pt idx="459">
                  <c:v>42310.652083333298</c:v>
                </c:pt>
                <c:pt idx="460">
                  <c:v>42310.652777777803</c:v>
                </c:pt>
                <c:pt idx="461">
                  <c:v>42310.653472222199</c:v>
                </c:pt>
                <c:pt idx="462">
                  <c:v>42310.654166666704</c:v>
                </c:pt>
                <c:pt idx="463">
                  <c:v>42310.654861111099</c:v>
                </c:pt>
                <c:pt idx="464">
                  <c:v>42310.655555555597</c:v>
                </c:pt>
                <c:pt idx="465">
                  <c:v>42310.65625</c:v>
                </c:pt>
                <c:pt idx="466">
                  <c:v>42310.656944444403</c:v>
                </c:pt>
                <c:pt idx="467">
                  <c:v>42310.657638888901</c:v>
                </c:pt>
                <c:pt idx="468">
                  <c:v>42310.658333333296</c:v>
                </c:pt>
                <c:pt idx="469">
                  <c:v>42310.659027777801</c:v>
                </c:pt>
                <c:pt idx="470">
                  <c:v>42310.659722222197</c:v>
                </c:pt>
                <c:pt idx="471">
                  <c:v>42310.660416666702</c:v>
                </c:pt>
                <c:pt idx="472">
                  <c:v>42310.661111111098</c:v>
                </c:pt>
                <c:pt idx="473">
                  <c:v>42310.661805555603</c:v>
                </c:pt>
                <c:pt idx="474">
                  <c:v>42310.662499999999</c:v>
                </c:pt>
                <c:pt idx="475">
                  <c:v>42310.663194444402</c:v>
                </c:pt>
                <c:pt idx="476">
                  <c:v>42310.663888888899</c:v>
                </c:pt>
                <c:pt idx="477">
                  <c:v>42310.664583333302</c:v>
                </c:pt>
                <c:pt idx="478">
                  <c:v>42310.6652777778</c:v>
                </c:pt>
                <c:pt idx="479">
                  <c:v>42310.665972222203</c:v>
                </c:pt>
                <c:pt idx="480">
                  <c:v>42310.666666666701</c:v>
                </c:pt>
                <c:pt idx="481">
                  <c:v>42310.667361111096</c:v>
                </c:pt>
                <c:pt idx="482">
                  <c:v>42310.668055555601</c:v>
                </c:pt>
                <c:pt idx="483">
                  <c:v>42310.668749999997</c:v>
                </c:pt>
                <c:pt idx="484">
                  <c:v>42310.6694444444</c:v>
                </c:pt>
                <c:pt idx="485">
                  <c:v>42310.670138888898</c:v>
                </c:pt>
                <c:pt idx="486">
                  <c:v>42310.670833333301</c:v>
                </c:pt>
                <c:pt idx="487">
                  <c:v>42310.671527777798</c:v>
                </c:pt>
                <c:pt idx="488">
                  <c:v>42310.672222222202</c:v>
                </c:pt>
                <c:pt idx="489">
                  <c:v>42310.672916666699</c:v>
                </c:pt>
                <c:pt idx="490">
                  <c:v>42310.673611111102</c:v>
                </c:pt>
                <c:pt idx="491">
                  <c:v>42310.6743055556</c:v>
                </c:pt>
                <c:pt idx="492">
                  <c:v>42310.675000000003</c:v>
                </c:pt>
                <c:pt idx="493">
                  <c:v>42310.675694444399</c:v>
                </c:pt>
                <c:pt idx="494">
                  <c:v>42310.676388888904</c:v>
                </c:pt>
                <c:pt idx="495">
                  <c:v>42310.677083333299</c:v>
                </c:pt>
                <c:pt idx="496">
                  <c:v>42310.677777777797</c:v>
                </c:pt>
                <c:pt idx="497">
                  <c:v>42310.6784722222</c:v>
                </c:pt>
                <c:pt idx="498">
                  <c:v>42310.679166666698</c:v>
                </c:pt>
                <c:pt idx="499">
                  <c:v>42310.679861111101</c:v>
                </c:pt>
                <c:pt idx="500">
                  <c:v>42310.680555555598</c:v>
                </c:pt>
                <c:pt idx="501">
                  <c:v>42310.681250000001</c:v>
                </c:pt>
                <c:pt idx="502">
                  <c:v>42310.681944444397</c:v>
                </c:pt>
                <c:pt idx="503">
                  <c:v>42310.682638888902</c:v>
                </c:pt>
                <c:pt idx="504">
                  <c:v>42310.683333333298</c:v>
                </c:pt>
                <c:pt idx="505">
                  <c:v>42310.684027777803</c:v>
                </c:pt>
                <c:pt idx="506">
                  <c:v>42310.684722222199</c:v>
                </c:pt>
                <c:pt idx="507">
                  <c:v>42310.685416666704</c:v>
                </c:pt>
                <c:pt idx="508">
                  <c:v>42310.686111111099</c:v>
                </c:pt>
                <c:pt idx="509">
                  <c:v>42310.686805555597</c:v>
                </c:pt>
                <c:pt idx="510">
                  <c:v>42310.6875</c:v>
                </c:pt>
                <c:pt idx="511">
                  <c:v>42310.688194444403</c:v>
                </c:pt>
                <c:pt idx="512">
                  <c:v>42310.688888888901</c:v>
                </c:pt>
                <c:pt idx="513">
                  <c:v>42310.689583333296</c:v>
                </c:pt>
                <c:pt idx="514">
                  <c:v>42310.690277777801</c:v>
                </c:pt>
                <c:pt idx="515">
                  <c:v>42310.690972222197</c:v>
                </c:pt>
                <c:pt idx="516">
                  <c:v>42310.691666666702</c:v>
                </c:pt>
                <c:pt idx="517">
                  <c:v>42310.692361111098</c:v>
                </c:pt>
                <c:pt idx="518">
                  <c:v>42310.693055555603</c:v>
                </c:pt>
                <c:pt idx="519">
                  <c:v>42310.693749999999</c:v>
                </c:pt>
                <c:pt idx="520">
                  <c:v>42310.694444444402</c:v>
                </c:pt>
                <c:pt idx="521">
                  <c:v>42310.695138888899</c:v>
                </c:pt>
                <c:pt idx="522">
                  <c:v>42310.695833333302</c:v>
                </c:pt>
                <c:pt idx="523">
                  <c:v>42310.6965277778</c:v>
                </c:pt>
                <c:pt idx="524">
                  <c:v>42310.697222222203</c:v>
                </c:pt>
                <c:pt idx="525">
                  <c:v>42310.697916666701</c:v>
                </c:pt>
                <c:pt idx="526">
                  <c:v>42310.698611111096</c:v>
                </c:pt>
                <c:pt idx="527">
                  <c:v>42310.699305555601</c:v>
                </c:pt>
                <c:pt idx="528">
                  <c:v>42310.7</c:v>
                </c:pt>
                <c:pt idx="529">
                  <c:v>42310.7006944444</c:v>
                </c:pt>
                <c:pt idx="530">
                  <c:v>42310.701388888898</c:v>
                </c:pt>
                <c:pt idx="531">
                  <c:v>42310.702083333301</c:v>
                </c:pt>
                <c:pt idx="532">
                  <c:v>42310.702777777798</c:v>
                </c:pt>
                <c:pt idx="533">
                  <c:v>42310.703472222202</c:v>
                </c:pt>
                <c:pt idx="534">
                  <c:v>42310.704166666699</c:v>
                </c:pt>
                <c:pt idx="535">
                  <c:v>42310.704861111102</c:v>
                </c:pt>
                <c:pt idx="536">
                  <c:v>42310.7055555556</c:v>
                </c:pt>
                <c:pt idx="537">
                  <c:v>42310.706250000003</c:v>
                </c:pt>
                <c:pt idx="538">
                  <c:v>42310.706944444399</c:v>
                </c:pt>
                <c:pt idx="539">
                  <c:v>42310.707638888904</c:v>
                </c:pt>
                <c:pt idx="540">
                  <c:v>42310.708333333299</c:v>
                </c:pt>
                <c:pt idx="541">
                  <c:v>42310.709027777797</c:v>
                </c:pt>
                <c:pt idx="542">
                  <c:v>42310.7097222222</c:v>
                </c:pt>
                <c:pt idx="543">
                  <c:v>42310.710416666698</c:v>
                </c:pt>
                <c:pt idx="544">
                  <c:v>42310.711111111101</c:v>
                </c:pt>
                <c:pt idx="545">
                  <c:v>42310.711805555598</c:v>
                </c:pt>
                <c:pt idx="546">
                  <c:v>42310.712500000001</c:v>
                </c:pt>
                <c:pt idx="547">
                  <c:v>42310.713194444397</c:v>
                </c:pt>
                <c:pt idx="548">
                  <c:v>42310.713888888902</c:v>
                </c:pt>
                <c:pt idx="549">
                  <c:v>42310.714583333298</c:v>
                </c:pt>
                <c:pt idx="550">
                  <c:v>42310.715277777803</c:v>
                </c:pt>
                <c:pt idx="551">
                  <c:v>42310.715972222199</c:v>
                </c:pt>
                <c:pt idx="552">
                  <c:v>42310.716666666704</c:v>
                </c:pt>
                <c:pt idx="553">
                  <c:v>42310.717361111099</c:v>
                </c:pt>
                <c:pt idx="554">
                  <c:v>42310.718055555597</c:v>
                </c:pt>
                <c:pt idx="555">
                  <c:v>42310.71875</c:v>
                </c:pt>
                <c:pt idx="556">
                  <c:v>42310.719444444403</c:v>
                </c:pt>
                <c:pt idx="557">
                  <c:v>42310.720138888901</c:v>
                </c:pt>
                <c:pt idx="558">
                  <c:v>42310.720833333296</c:v>
                </c:pt>
                <c:pt idx="559">
                  <c:v>42310.721527777801</c:v>
                </c:pt>
                <c:pt idx="560">
                  <c:v>42310.722222222197</c:v>
                </c:pt>
                <c:pt idx="561">
                  <c:v>42310.722916666702</c:v>
                </c:pt>
                <c:pt idx="562">
                  <c:v>42310.723611111098</c:v>
                </c:pt>
                <c:pt idx="563">
                  <c:v>42310.724305555603</c:v>
                </c:pt>
                <c:pt idx="564">
                  <c:v>42310.724999999999</c:v>
                </c:pt>
                <c:pt idx="565">
                  <c:v>42310.725694444402</c:v>
                </c:pt>
                <c:pt idx="566">
                  <c:v>42310.726388888899</c:v>
                </c:pt>
                <c:pt idx="567">
                  <c:v>42310.727083333302</c:v>
                </c:pt>
                <c:pt idx="568">
                  <c:v>42310.7277777778</c:v>
                </c:pt>
                <c:pt idx="569">
                  <c:v>42310.728472222203</c:v>
                </c:pt>
                <c:pt idx="570">
                  <c:v>42310.729166666701</c:v>
                </c:pt>
                <c:pt idx="571">
                  <c:v>42310.729861111096</c:v>
                </c:pt>
                <c:pt idx="572">
                  <c:v>42310.730555555601</c:v>
                </c:pt>
                <c:pt idx="573">
                  <c:v>42310.731249999997</c:v>
                </c:pt>
                <c:pt idx="574">
                  <c:v>42310.7319444444</c:v>
                </c:pt>
                <c:pt idx="575">
                  <c:v>42310.732638888898</c:v>
                </c:pt>
                <c:pt idx="576">
                  <c:v>42310.733333333301</c:v>
                </c:pt>
                <c:pt idx="577">
                  <c:v>42310.734027777798</c:v>
                </c:pt>
                <c:pt idx="578">
                  <c:v>42310.734722222202</c:v>
                </c:pt>
                <c:pt idx="579">
                  <c:v>42310.735416666699</c:v>
                </c:pt>
                <c:pt idx="580">
                  <c:v>42310.736111111102</c:v>
                </c:pt>
                <c:pt idx="581">
                  <c:v>42310.7368055556</c:v>
                </c:pt>
                <c:pt idx="582">
                  <c:v>42310.737500000003</c:v>
                </c:pt>
                <c:pt idx="583">
                  <c:v>42310.738194444399</c:v>
                </c:pt>
                <c:pt idx="584">
                  <c:v>42310.738888888904</c:v>
                </c:pt>
                <c:pt idx="585">
                  <c:v>42310.739583333299</c:v>
                </c:pt>
                <c:pt idx="586">
                  <c:v>42310.740277777797</c:v>
                </c:pt>
                <c:pt idx="587">
                  <c:v>42310.7409722222</c:v>
                </c:pt>
                <c:pt idx="588">
                  <c:v>42310.741666666698</c:v>
                </c:pt>
                <c:pt idx="589">
                  <c:v>42310.742361111101</c:v>
                </c:pt>
                <c:pt idx="590">
                  <c:v>42310.743055555598</c:v>
                </c:pt>
                <c:pt idx="591">
                  <c:v>42310.743750000001</c:v>
                </c:pt>
                <c:pt idx="592">
                  <c:v>42310.744444444397</c:v>
                </c:pt>
                <c:pt idx="593">
                  <c:v>42310.745138888902</c:v>
                </c:pt>
                <c:pt idx="594">
                  <c:v>42310.745833333298</c:v>
                </c:pt>
                <c:pt idx="595">
                  <c:v>42310.746527777803</c:v>
                </c:pt>
                <c:pt idx="596">
                  <c:v>42310.747222222199</c:v>
                </c:pt>
                <c:pt idx="597">
                  <c:v>42310.747916666704</c:v>
                </c:pt>
                <c:pt idx="598">
                  <c:v>42310.748611111099</c:v>
                </c:pt>
                <c:pt idx="599">
                  <c:v>42310.749305555597</c:v>
                </c:pt>
                <c:pt idx="600">
                  <c:v>42310.75</c:v>
                </c:pt>
                <c:pt idx="601">
                  <c:v>42310.750694444403</c:v>
                </c:pt>
                <c:pt idx="602">
                  <c:v>42310.751388888901</c:v>
                </c:pt>
                <c:pt idx="603">
                  <c:v>42310.752083333296</c:v>
                </c:pt>
                <c:pt idx="604">
                  <c:v>42310.752777777801</c:v>
                </c:pt>
                <c:pt idx="605">
                  <c:v>42310.753472222197</c:v>
                </c:pt>
                <c:pt idx="606">
                  <c:v>42310.754166666702</c:v>
                </c:pt>
                <c:pt idx="607">
                  <c:v>42310.754861111098</c:v>
                </c:pt>
                <c:pt idx="608">
                  <c:v>42310.755555555603</c:v>
                </c:pt>
                <c:pt idx="609">
                  <c:v>42310.756249999999</c:v>
                </c:pt>
                <c:pt idx="610">
                  <c:v>42310.756944444402</c:v>
                </c:pt>
                <c:pt idx="611">
                  <c:v>42310.757638888899</c:v>
                </c:pt>
                <c:pt idx="612">
                  <c:v>42310.758333333302</c:v>
                </c:pt>
                <c:pt idx="613">
                  <c:v>42310.7590277778</c:v>
                </c:pt>
                <c:pt idx="614">
                  <c:v>42310.759722222203</c:v>
                </c:pt>
                <c:pt idx="615">
                  <c:v>42310.760416666701</c:v>
                </c:pt>
                <c:pt idx="616">
                  <c:v>42310.761111111096</c:v>
                </c:pt>
                <c:pt idx="617">
                  <c:v>42310.761805555601</c:v>
                </c:pt>
                <c:pt idx="618">
                  <c:v>42310.762499999997</c:v>
                </c:pt>
                <c:pt idx="619">
                  <c:v>42310.7631944444</c:v>
                </c:pt>
                <c:pt idx="620">
                  <c:v>42310.763888888898</c:v>
                </c:pt>
                <c:pt idx="621">
                  <c:v>42310.764583333301</c:v>
                </c:pt>
                <c:pt idx="622">
                  <c:v>42310.765277777798</c:v>
                </c:pt>
                <c:pt idx="623">
                  <c:v>42310.765972222202</c:v>
                </c:pt>
                <c:pt idx="624">
                  <c:v>42310.766666666699</c:v>
                </c:pt>
                <c:pt idx="625">
                  <c:v>42310.767361111102</c:v>
                </c:pt>
                <c:pt idx="626">
                  <c:v>42310.7680555556</c:v>
                </c:pt>
                <c:pt idx="627">
                  <c:v>42310.768750000003</c:v>
                </c:pt>
                <c:pt idx="628">
                  <c:v>42310.769444444399</c:v>
                </c:pt>
                <c:pt idx="629">
                  <c:v>42310.770138888904</c:v>
                </c:pt>
                <c:pt idx="630">
                  <c:v>42310.770833333299</c:v>
                </c:pt>
                <c:pt idx="631">
                  <c:v>42310.771527777797</c:v>
                </c:pt>
                <c:pt idx="632">
                  <c:v>42310.7722222222</c:v>
                </c:pt>
                <c:pt idx="633">
                  <c:v>42310.772916666698</c:v>
                </c:pt>
                <c:pt idx="634">
                  <c:v>42310.773611111101</c:v>
                </c:pt>
                <c:pt idx="635">
                  <c:v>42310.774305555598</c:v>
                </c:pt>
                <c:pt idx="636">
                  <c:v>42310.775000000001</c:v>
                </c:pt>
                <c:pt idx="637">
                  <c:v>42310.775694444397</c:v>
                </c:pt>
                <c:pt idx="638">
                  <c:v>42310.776388888902</c:v>
                </c:pt>
                <c:pt idx="639">
                  <c:v>42310.777083333298</c:v>
                </c:pt>
                <c:pt idx="640">
                  <c:v>42310.777777777803</c:v>
                </c:pt>
                <c:pt idx="641">
                  <c:v>42310.778472222199</c:v>
                </c:pt>
                <c:pt idx="642">
                  <c:v>42310.779166666704</c:v>
                </c:pt>
                <c:pt idx="643">
                  <c:v>42310.779861111099</c:v>
                </c:pt>
                <c:pt idx="644">
                  <c:v>42310.780555555597</c:v>
                </c:pt>
                <c:pt idx="645">
                  <c:v>42310.78125</c:v>
                </c:pt>
                <c:pt idx="646">
                  <c:v>42310.781944444403</c:v>
                </c:pt>
                <c:pt idx="647">
                  <c:v>42310.782638888901</c:v>
                </c:pt>
                <c:pt idx="648">
                  <c:v>42310.783333333296</c:v>
                </c:pt>
                <c:pt idx="649">
                  <c:v>42310.784027777801</c:v>
                </c:pt>
                <c:pt idx="650">
                  <c:v>42310.784722222197</c:v>
                </c:pt>
                <c:pt idx="651">
                  <c:v>42310.785416666702</c:v>
                </c:pt>
                <c:pt idx="652">
                  <c:v>42310.786111111098</c:v>
                </c:pt>
                <c:pt idx="653">
                  <c:v>42310.786805555603</c:v>
                </c:pt>
                <c:pt idx="654">
                  <c:v>42310.787499999999</c:v>
                </c:pt>
                <c:pt idx="655">
                  <c:v>42310.788194444402</c:v>
                </c:pt>
                <c:pt idx="656">
                  <c:v>42310.788888888899</c:v>
                </c:pt>
                <c:pt idx="657">
                  <c:v>42310.789583333302</c:v>
                </c:pt>
                <c:pt idx="658">
                  <c:v>42310.7902777778</c:v>
                </c:pt>
                <c:pt idx="659">
                  <c:v>42310.790972222203</c:v>
                </c:pt>
                <c:pt idx="660">
                  <c:v>42310.791666666701</c:v>
                </c:pt>
                <c:pt idx="661">
                  <c:v>42310.792361111096</c:v>
                </c:pt>
                <c:pt idx="662">
                  <c:v>42310.793055555601</c:v>
                </c:pt>
                <c:pt idx="663">
                  <c:v>42310.793749999997</c:v>
                </c:pt>
                <c:pt idx="664">
                  <c:v>42310.7944444444</c:v>
                </c:pt>
                <c:pt idx="665">
                  <c:v>42310.795138888898</c:v>
                </c:pt>
                <c:pt idx="666">
                  <c:v>42310.795833333301</c:v>
                </c:pt>
                <c:pt idx="667">
                  <c:v>42310.796527777798</c:v>
                </c:pt>
                <c:pt idx="668">
                  <c:v>42310.797222222202</c:v>
                </c:pt>
                <c:pt idx="669">
                  <c:v>42310.797916666699</c:v>
                </c:pt>
                <c:pt idx="670">
                  <c:v>42310.798611111102</c:v>
                </c:pt>
                <c:pt idx="671">
                  <c:v>42310.7993055556</c:v>
                </c:pt>
                <c:pt idx="672">
                  <c:v>42310.8</c:v>
                </c:pt>
                <c:pt idx="673">
                  <c:v>42310.800694444399</c:v>
                </c:pt>
                <c:pt idx="674">
                  <c:v>42310.801388888904</c:v>
                </c:pt>
                <c:pt idx="675">
                  <c:v>42310.802083333299</c:v>
                </c:pt>
                <c:pt idx="676">
                  <c:v>42310.802777777797</c:v>
                </c:pt>
                <c:pt idx="677">
                  <c:v>42310.8034722222</c:v>
                </c:pt>
                <c:pt idx="678">
                  <c:v>42310.804166666698</c:v>
                </c:pt>
                <c:pt idx="679">
                  <c:v>42310.804861111101</c:v>
                </c:pt>
                <c:pt idx="680">
                  <c:v>42310.805555555598</c:v>
                </c:pt>
                <c:pt idx="681">
                  <c:v>42310.806250000001</c:v>
                </c:pt>
                <c:pt idx="682">
                  <c:v>42310.806944444397</c:v>
                </c:pt>
                <c:pt idx="683">
                  <c:v>42310.807638888902</c:v>
                </c:pt>
                <c:pt idx="684">
                  <c:v>42310.808333333298</c:v>
                </c:pt>
                <c:pt idx="685">
                  <c:v>42310.809027777803</c:v>
                </c:pt>
                <c:pt idx="686">
                  <c:v>42310.809722222199</c:v>
                </c:pt>
                <c:pt idx="687">
                  <c:v>42310.810416666704</c:v>
                </c:pt>
                <c:pt idx="688">
                  <c:v>42310.811111111099</c:v>
                </c:pt>
                <c:pt idx="689">
                  <c:v>42310.811805555597</c:v>
                </c:pt>
                <c:pt idx="690">
                  <c:v>42310.8125</c:v>
                </c:pt>
                <c:pt idx="691">
                  <c:v>42310.813194444403</c:v>
                </c:pt>
                <c:pt idx="692">
                  <c:v>42310.813888888901</c:v>
                </c:pt>
                <c:pt idx="693">
                  <c:v>42310.814583333296</c:v>
                </c:pt>
                <c:pt idx="694">
                  <c:v>42310.815277777801</c:v>
                </c:pt>
                <c:pt idx="695">
                  <c:v>42310.815972222197</c:v>
                </c:pt>
                <c:pt idx="696">
                  <c:v>42310.816666666702</c:v>
                </c:pt>
                <c:pt idx="697">
                  <c:v>42310.817361111098</c:v>
                </c:pt>
                <c:pt idx="698">
                  <c:v>42310.818055555603</c:v>
                </c:pt>
                <c:pt idx="699">
                  <c:v>42310.818749999999</c:v>
                </c:pt>
                <c:pt idx="700">
                  <c:v>42310.819444444402</c:v>
                </c:pt>
                <c:pt idx="701">
                  <c:v>42310.820138888899</c:v>
                </c:pt>
                <c:pt idx="702">
                  <c:v>42310.820833333302</c:v>
                </c:pt>
                <c:pt idx="703">
                  <c:v>42310.8215277778</c:v>
                </c:pt>
                <c:pt idx="704">
                  <c:v>42310.822222222203</c:v>
                </c:pt>
                <c:pt idx="705">
                  <c:v>42310.822916666701</c:v>
                </c:pt>
                <c:pt idx="706">
                  <c:v>42310.823611111096</c:v>
                </c:pt>
                <c:pt idx="707">
                  <c:v>42310.824305555601</c:v>
                </c:pt>
                <c:pt idx="708">
                  <c:v>42310.824999999997</c:v>
                </c:pt>
                <c:pt idx="709">
                  <c:v>42310.8256944444</c:v>
                </c:pt>
                <c:pt idx="710">
                  <c:v>42310.826388888898</c:v>
                </c:pt>
                <c:pt idx="711">
                  <c:v>42310.827083333301</c:v>
                </c:pt>
                <c:pt idx="712">
                  <c:v>42310.827777777798</c:v>
                </c:pt>
                <c:pt idx="713">
                  <c:v>42310.828472222202</c:v>
                </c:pt>
                <c:pt idx="714">
                  <c:v>42310.829166666699</c:v>
                </c:pt>
                <c:pt idx="715">
                  <c:v>42310.829861111102</c:v>
                </c:pt>
                <c:pt idx="716">
                  <c:v>42310.8305555556</c:v>
                </c:pt>
                <c:pt idx="717">
                  <c:v>42310.831250000003</c:v>
                </c:pt>
                <c:pt idx="718">
                  <c:v>42310.831944444399</c:v>
                </c:pt>
                <c:pt idx="719">
                  <c:v>42310.832638888904</c:v>
                </c:pt>
                <c:pt idx="720">
                  <c:v>42310.833333333299</c:v>
                </c:pt>
                <c:pt idx="721">
                  <c:v>42310.834027777797</c:v>
                </c:pt>
                <c:pt idx="722">
                  <c:v>42310.8347222222</c:v>
                </c:pt>
                <c:pt idx="723">
                  <c:v>42310.835416666698</c:v>
                </c:pt>
                <c:pt idx="724">
                  <c:v>42310.836111111101</c:v>
                </c:pt>
                <c:pt idx="725">
                  <c:v>42310.836805555598</c:v>
                </c:pt>
                <c:pt idx="726">
                  <c:v>42310.837500000001</c:v>
                </c:pt>
                <c:pt idx="727">
                  <c:v>42310.838194444397</c:v>
                </c:pt>
                <c:pt idx="728">
                  <c:v>42310.838888888902</c:v>
                </c:pt>
                <c:pt idx="729">
                  <c:v>42310.839583333298</c:v>
                </c:pt>
                <c:pt idx="730">
                  <c:v>42310.840277777803</c:v>
                </c:pt>
                <c:pt idx="731">
                  <c:v>42310.840972222199</c:v>
                </c:pt>
                <c:pt idx="732">
                  <c:v>42310.841666666704</c:v>
                </c:pt>
                <c:pt idx="733">
                  <c:v>42310.842361111099</c:v>
                </c:pt>
                <c:pt idx="734">
                  <c:v>42310.843055555597</c:v>
                </c:pt>
                <c:pt idx="735">
                  <c:v>42310.84375</c:v>
                </c:pt>
                <c:pt idx="736">
                  <c:v>42310.844444444403</c:v>
                </c:pt>
                <c:pt idx="737">
                  <c:v>42310.845138888901</c:v>
                </c:pt>
                <c:pt idx="738">
                  <c:v>42310.845833333296</c:v>
                </c:pt>
                <c:pt idx="739">
                  <c:v>42310.846527777801</c:v>
                </c:pt>
                <c:pt idx="740">
                  <c:v>42310.847222222197</c:v>
                </c:pt>
                <c:pt idx="741">
                  <c:v>42310.847916666702</c:v>
                </c:pt>
                <c:pt idx="742">
                  <c:v>42310.848611111098</c:v>
                </c:pt>
                <c:pt idx="743">
                  <c:v>42310.849305555603</c:v>
                </c:pt>
                <c:pt idx="744">
                  <c:v>42310.85</c:v>
                </c:pt>
                <c:pt idx="745">
                  <c:v>42310.850694444402</c:v>
                </c:pt>
                <c:pt idx="746">
                  <c:v>42310.851388888899</c:v>
                </c:pt>
                <c:pt idx="747">
                  <c:v>42310.852083333302</c:v>
                </c:pt>
                <c:pt idx="748">
                  <c:v>42310.8527777778</c:v>
                </c:pt>
                <c:pt idx="749">
                  <c:v>42310.853472222203</c:v>
                </c:pt>
                <c:pt idx="750">
                  <c:v>42310.854166666701</c:v>
                </c:pt>
                <c:pt idx="751">
                  <c:v>42310.854861111096</c:v>
                </c:pt>
                <c:pt idx="752">
                  <c:v>42310.855555555601</c:v>
                </c:pt>
                <c:pt idx="753">
                  <c:v>42310.856249999997</c:v>
                </c:pt>
                <c:pt idx="754">
                  <c:v>42310.8569444444</c:v>
                </c:pt>
                <c:pt idx="755">
                  <c:v>42310.857638888898</c:v>
                </c:pt>
                <c:pt idx="756">
                  <c:v>42310.858333333301</c:v>
                </c:pt>
                <c:pt idx="757">
                  <c:v>42310.859027777798</c:v>
                </c:pt>
                <c:pt idx="758">
                  <c:v>42310.859722222202</c:v>
                </c:pt>
                <c:pt idx="759">
                  <c:v>42310.860416666699</c:v>
                </c:pt>
                <c:pt idx="760">
                  <c:v>42310.861111111102</c:v>
                </c:pt>
                <c:pt idx="761">
                  <c:v>42310.8618055556</c:v>
                </c:pt>
                <c:pt idx="762">
                  <c:v>42310.862500000003</c:v>
                </c:pt>
                <c:pt idx="763">
                  <c:v>42310.863194444399</c:v>
                </c:pt>
                <c:pt idx="764">
                  <c:v>42310.863888888904</c:v>
                </c:pt>
                <c:pt idx="765">
                  <c:v>42310.864583333299</c:v>
                </c:pt>
                <c:pt idx="766">
                  <c:v>42310.865277777797</c:v>
                </c:pt>
                <c:pt idx="767">
                  <c:v>42310.8659722222</c:v>
                </c:pt>
                <c:pt idx="768">
                  <c:v>42310.866666666698</c:v>
                </c:pt>
                <c:pt idx="769">
                  <c:v>42310.867361111101</c:v>
                </c:pt>
                <c:pt idx="770">
                  <c:v>42310.868055555598</c:v>
                </c:pt>
                <c:pt idx="771">
                  <c:v>42310.868750000001</c:v>
                </c:pt>
                <c:pt idx="772">
                  <c:v>42310.869444444397</c:v>
                </c:pt>
                <c:pt idx="773">
                  <c:v>42310.870138888902</c:v>
                </c:pt>
                <c:pt idx="774">
                  <c:v>42310.870833333298</c:v>
                </c:pt>
                <c:pt idx="775">
                  <c:v>42310.871527777803</c:v>
                </c:pt>
                <c:pt idx="776">
                  <c:v>42310.872222222199</c:v>
                </c:pt>
                <c:pt idx="777">
                  <c:v>42310.872916666704</c:v>
                </c:pt>
                <c:pt idx="778">
                  <c:v>42310.873611111099</c:v>
                </c:pt>
                <c:pt idx="779">
                  <c:v>42310.874305555597</c:v>
                </c:pt>
                <c:pt idx="780">
                  <c:v>42310.875</c:v>
                </c:pt>
                <c:pt idx="781">
                  <c:v>42310.875694444403</c:v>
                </c:pt>
                <c:pt idx="782">
                  <c:v>42310.876388888901</c:v>
                </c:pt>
                <c:pt idx="783">
                  <c:v>42310.877083333296</c:v>
                </c:pt>
                <c:pt idx="784">
                  <c:v>42310.877777777801</c:v>
                </c:pt>
                <c:pt idx="785">
                  <c:v>42310.878472222197</c:v>
                </c:pt>
                <c:pt idx="786">
                  <c:v>42310.879166666702</c:v>
                </c:pt>
                <c:pt idx="787">
                  <c:v>42310.879861111098</c:v>
                </c:pt>
                <c:pt idx="788">
                  <c:v>42310.880555555603</c:v>
                </c:pt>
                <c:pt idx="789">
                  <c:v>42310.881249999999</c:v>
                </c:pt>
                <c:pt idx="790">
                  <c:v>42310.881944444402</c:v>
                </c:pt>
                <c:pt idx="791">
                  <c:v>42310.882638888899</c:v>
                </c:pt>
                <c:pt idx="792">
                  <c:v>42310.883333333302</c:v>
                </c:pt>
                <c:pt idx="793">
                  <c:v>42310.8840277778</c:v>
                </c:pt>
                <c:pt idx="794">
                  <c:v>42310.884722222203</c:v>
                </c:pt>
                <c:pt idx="795">
                  <c:v>42310.885416666701</c:v>
                </c:pt>
                <c:pt idx="796">
                  <c:v>42310.886111111096</c:v>
                </c:pt>
                <c:pt idx="797">
                  <c:v>42310.886805555601</c:v>
                </c:pt>
                <c:pt idx="798">
                  <c:v>42310.887499999997</c:v>
                </c:pt>
                <c:pt idx="799">
                  <c:v>42310.8881944444</c:v>
                </c:pt>
                <c:pt idx="800">
                  <c:v>42310.888888888898</c:v>
                </c:pt>
                <c:pt idx="801">
                  <c:v>42310.889583333301</c:v>
                </c:pt>
                <c:pt idx="802">
                  <c:v>42310.890277777798</c:v>
                </c:pt>
                <c:pt idx="803">
                  <c:v>42310.890972222202</c:v>
                </c:pt>
                <c:pt idx="804">
                  <c:v>42310.891666666699</c:v>
                </c:pt>
                <c:pt idx="805">
                  <c:v>42310.892361111102</c:v>
                </c:pt>
                <c:pt idx="806">
                  <c:v>42310.8930555556</c:v>
                </c:pt>
                <c:pt idx="807">
                  <c:v>42310.893750000003</c:v>
                </c:pt>
                <c:pt idx="808">
                  <c:v>42310.894444444399</c:v>
                </c:pt>
                <c:pt idx="809">
                  <c:v>42310.895138888904</c:v>
                </c:pt>
                <c:pt idx="810">
                  <c:v>42310.895833333299</c:v>
                </c:pt>
                <c:pt idx="811">
                  <c:v>42310.896527777797</c:v>
                </c:pt>
                <c:pt idx="812">
                  <c:v>42310.8972222222</c:v>
                </c:pt>
                <c:pt idx="813">
                  <c:v>42310.897916666698</c:v>
                </c:pt>
                <c:pt idx="814">
                  <c:v>42310.898611111101</c:v>
                </c:pt>
                <c:pt idx="815">
                  <c:v>42310.899305555598</c:v>
                </c:pt>
                <c:pt idx="816">
                  <c:v>42310.9</c:v>
                </c:pt>
                <c:pt idx="817">
                  <c:v>42310.900694444397</c:v>
                </c:pt>
                <c:pt idx="818">
                  <c:v>42310.901388888902</c:v>
                </c:pt>
                <c:pt idx="819">
                  <c:v>42310.902083333298</c:v>
                </c:pt>
                <c:pt idx="820">
                  <c:v>42310.902777777803</c:v>
                </c:pt>
                <c:pt idx="821">
                  <c:v>42310.903472222199</c:v>
                </c:pt>
                <c:pt idx="822">
                  <c:v>42310.904166666704</c:v>
                </c:pt>
                <c:pt idx="823">
                  <c:v>42310.904861111099</c:v>
                </c:pt>
                <c:pt idx="824">
                  <c:v>42310.905555555597</c:v>
                </c:pt>
                <c:pt idx="825">
                  <c:v>42310.90625</c:v>
                </c:pt>
                <c:pt idx="826">
                  <c:v>42310.906944444403</c:v>
                </c:pt>
                <c:pt idx="827">
                  <c:v>42310.907638888901</c:v>
                </c:pt>
                <c:pt idx="828">
                  <c:v>42310.908333333296</c:v>
                </c:pt>
                <c:pt idx="829">
                  <c:v>42310.909027777801</c:v>
                </c:pt>
                <c:pt idx="830">
                  <c:v>42310.909722222197</c:v>
                </c:pt>
                <c:pt idx="831">
                  <c:v>42310.910416666702</c:v>
                </c:pt>
                <c:pt idx="832">
                  <c:v>42310.911111111098</c:v>
                </c:pt>
                <c:pt idx="833">
                  <c:v>42310.911805555603</c:v>
                </c:pt>
                <c:pt idx="834">
                  <c:v>42310.912499999999</c:v>
                </c:pt>
                <c:pt idx="835">
                  <c:v>42310.913194444402</c:v>
                </c:pt>
                <c:pt idx="836">
                  <c:v>42310.913888888899</c:v>
                </c:pt>
                <c:pt idx="837">
                  <c:v>42310.914583333302</c:v>
                </c:pt>
                <c:pt idx="838">
                  <c:v>42310.9152777778</c:v>
                </c:pt>
                <c:pt idx="839">
                  <c:v>42310.915972222203</c:v>
                </c:pt>
                <c:pt idx="840">
                  <c:v>42310.916666666701</c:v>
                </c:pt>
                <c:pt idx="841">
                  <c:v>42310.917361111096</c:v>
                </c:pt>
                <c:pt idx="842">
                  <c:v>42310.918055555601</c:v>
                </c:pt>
                <c:pt idx="843">
                  <c:v>42310.918749999997</c:v>
                </c:pt>
                <c:pt idx="844">
                  <c:v>42310.9194444444</c:v>
                </c:pt>
                <c:pt idx="845">
                  <c:v>42310.920138888898</c:v>
                </c:pt>
                <c:pt idx="846">
                  <c:v>42310.920833333301</c:v>
                </c:pt>
                <c:pt idx="847">
                  <c:v>42310.921527777798</c:v>
                </c:pt>
                <c:pt idx="848">
                  <c:v>42310.922222222202</c:v>
                </c:pt>
                <c:pt idx="849">
                  <c:v>42310.922916666699</c:v>
                </c:pt>
                <c:pt idx="850">
                  <c:v>42310.923611111102</c:v>
                </c:pt>
                <c:pt idx="851">
                  <c:v>42310.9243055556</c:v>
                </c:pt>
                <c:pt idx="852">
                  <c:v>42310.925000000003</c:v>
                </c:pt>
                <c:pt idx="853">
                  <c:v>42310.925694444399</c:v>
                </c:pt>
                <c:pt idx="854">
                  <c:v>42310.926388888904</c:v>
                </c:pt>
                <c:pt idx="855">
                  <c:v>42310.927083333299</c:v>
                </c:pt>
                <c:pt idx="856">
                  <c:v>42310.927777777797</c:v>
                </c:pt>
                <c:pt idx="857">
                  <c:v>42310.9284722222</c:v>
                </c:pt>
                <c:pt idx="858">
                  <c:v>42310.929166666698</c:v>
                </c:pt>
                <c:pt idx="859">
                  <c:v>42310.929861111101</c:v>
                </c:pt>
                <c:pt idx="860">
                  <c:v>42310.930555555598</c:v>
                </c:pt>
                <c:pt idx="861">
                  <c:v>42310.931250000001</c:v>
                </c:pt>
                <c:pt idx="862">
                  <c:v>42310.931944444397</c:v>
                </c:pt>
                <c:pt idx="863">
                  <c:v>42310.932638888902</c:v>
                </c:pt>
                <c:pt idx="864">
                  <c:v>42310.933333333298</c:v>
                </c:pt>
                <c:pt idx="865">
                  <c:v>42310.934027777803</c:v>
                </c:pt>
                <c:pt idx="866">
                  <c:v>42310.934722222199</c:v>
                </c:pt>
                <c:pt idx="867">
                  <c:v>42310.935416666704</c:v>
                </c:pt>
                <c:pt idx="868">
                  <c:v>42310.936111111099</c:v>
                </c:pt>
                <c:pt idx="869">
                  <c:v>42310.936805555597</c:v>
                </c:pt>
                <c:pt idx="870">
                  <c:v>42310.9375</c:v>
                </c:pt>
                <c:pt idx="871">
                  <c:v>42310.938194444403</c:v>
                </c:pt>
                <c:pt idx="872">
                  <c:v>42310.938888888901</c:v>
                </c:pt>
                <c:pt idx="873">
                  <c:v>42310.939583333296</c:v>
                </c:pt>
                <c:pt idx="874">
                  <c:v>42310.940277777801</c:v>
                </c:pt>
                <c:pt idx="875">
                  <c:v>42310.940972222197</c:v>
                </c:pt>
                <c:pt idx="876">
                  <c:v>42310.941666666702</c:v>
                </c:pt>
                <c:pt idx="877">
                  <c:v>42310.942361111098</c:v>
                </c:pt>
                <c:pt idx="878">
                  <c:v>42310.943055555603</c:v>
                </c:pt>
                <c:pt idx="879">
                  <c:v>42310.943749999999</c:v>
                </c:pt>
                <c:pt idx="880">
                  <c:v>42310.944444444402</c:v>
                </c:pt>
                <c:pt idx="881">
                  <c:v>42310.945138888899</c:v>
                </c:pt>
                <c:pt idx="882">
                  <c:v>42310.945833333302</c:v>
                </c:pt>
                <c:pt idx="883">
                  <c:v>42310.9465277778</c:v>
                </c:pt>
                <c:pt idx="884">
                  <c:v>42310.947222222203</c:v>
                </c:pt>
                <c:pt idx="885">
                  <c:v>42310.947916666701</c:v>
                </c:pt>
                <c:pt idx="886">
                  <c:v>42310.948611111096</c:v>
                </c:pt>
                <c:pt idx="887">
                  <c:v>42310.949305555601</c:v>
                </c:pt>
                <c:pt idx="888">
                  <c:v>42310.95</c:v>
                </c:pt>
                <c:pt idx="889">
                  <c:v>42310.9506944444</c:v>
                </c:pt>
                <c:pt idx="890">
                  <c:v>42310.951388888898</c:v>
                </c:pt>
                <c:pt idx="891">
                  <c:v>42310.952083333301</c:v>
                </c:pt>
                <c:pt idx="892">
                  <c:v>42310.952777777798</c:v>
                </c:pt>
                <c:pt idx="893">
                  <c:v>42310.953472222202</c:v>
                </c:pt>
                <c:pt idx="894">
                  <c:v>42310.954166666699</c:v>
                </c:pt>
                <c:pt idx="895">
                  <c:v>42310.954861111102</c:v>
                </c:pt>
                <c:pt idx="896">
                  <c:v>42310.9555555556</c:v>
                </c:pt>
                <c:pt idx="897">
                  <c:v>42310.956250000003</c:v>
                </c:pt>
                <c:pt idx="898">
                  <c:v>42310.956944444399</c:v>
                </c:pt>
                <c:pt idx="899">
                  <c:v>42310.957638888904</c:v>
                </c:pt>
                <c:pt idx="900">
                  <c:v>42310.958333333299</c:v>
                </c:pt>
                <c:pt idx="901">
                  <c:v>42310.959027777797</c:v>
                </c:pt>
                <c:pt idx="902">
                  <c:v>42310.9597222222</c:v>
                </c:pt>
                <c:pt idx="903">
                  <c:v>42310.960416666698</c:v>
                </c:pt>
                <c:pt idx="904">
                  <c:v>42310.961111111101</c:v>
                </c:pt>
                <c:pt idx="905">
                  <c:v>42310.961805555598</c:v>
                </c:pt>
                <c:pt idx="906">
                  <c:v>42310.962500000001</c:v>
                </c:pt>
                <c:pt idx="907">
                  <c:v>42310.963194444397</c:v>
                </c:pt>
                <c:pt idx="908">
                  <c:v>42310.963888888902</c:v>
                </c:pt>
                <c:pt idx="909">
                  <c:v>42310.964583333298</c:v>
                </c:pt>
                <c:pt idx="910">
                  <c:v>42310.965277777803</c:v>
                </c:pt>
                <c:pt idx="911">
                  <c:v>42310.965972222199</c:v>
                </c:pt>
                <c:pt idx="912">
                  <c:v>42310.966666666704</c:v>
                </c:pt>
                <c:pt idx="913">
                  <c:v>42310.967361111099</c:v>
                </c:pt>
                <c:pt idx="914">
                  <c:v>42310.968055555597</c:v>
                </c:pt>
                <c:pt idx="915">
                  <c:v>42310.96875</c:v>
                </c:pt>
                <c:pt idx="916">
                  <c:v>42310.969444444403</c:v>
                </c:pt>
                <c:pt idx="917">
                  <c:v>42310.970138888901</c:v>
                </c:pt>
                <c:pt idx="918">
                  <c:v>42310.970833333296</c:v>
                </c:pt>
                <c:pt idx="919">
                  <c:v>42310.971527777801</c:v>
                </c:pt>
                <c:pt idx="920">
                  <c:v>42310.972222222197</c:v>
                </c:pt>
                <c:pt idx="921">
                  <c:v>42310.972916666702</c:v>
                </c:pt>
                <c:pt idx="922">
                  <c:v>42310.973611111098</c:v>
                </c:pt>
                <c:pt idx="923">
                  <c:v>42310.974305555603</c:v>
                </c:pt>
                <c:pt idx="924">
                  <c:v>42310.974999999999</c:v>
                </c:pt>
                <c:pt idx="925">
                  <c:v>42310.975694444402</c:v>
                </c:pt>
                <c:pt idx="926">
                  <c:v>42310.976388888899</c:v>
                </c:pt>
                <c:pt idx="927">
                  <c:v>42310.977083333302</c:v>
                </c:pt>
                <c:pt idx="928">
                  <c:v>42310.9777777778</c:v>
                </c:pt>
                <c:pt idx="929">
                  <c:v>42310.978472222203</c:v>
                </c:pt>
                <c:pt idx="930">
                  <c:v>42310.979166666701</c:v>
                </c:pt>
                <c:pt idx="931">
                  <c:v>42310.979861111096</c:v>
                </c:pt>
                <c:pt idx="932">
                  <c:v>42310.980555555601</c:v>
                </c:pt>
                <c:pt idx="933">
                  <c:v>42310.981249999997</c:v>
                </c:pt>
                <c:pt idx="934">
                  <c:v>42310.9819444444</c:v>
                </c:pt>
                <c:pt idx="935">
                  <c:v>42310.982638888898</c:v>
                </c:pt>
                <c:pt idx="936">
                  <c:v>42310.983333333301</c:v>
                </c:pt>
                <c:pt idx="937">
                  <c:v>42310.984027777798</c:v>
                </c:pt>
                <c:pt idx="938">
                  <c:v>42310.984722222202</c:v>
                </c:pt>
                <c:pt idx="939">
                  <c:v>42310.985416666699</c:v>
                </c:pt>
                <c:pt idx="940">
                  <c:v>42310.986111111102</c:v>
                </c:pt>
                <c:pt idx="941">
                  <c:v>42310.9868055556</c:v>
                </c:pt>
                <c:pt idx="942">
                  <c:v>42310.987500000003</c:v>
                </c:pt>
                <c:pt idx="943">
                  <c:v>42310.988194444399</c:v>
                </c:pt>
                <c:pt idx="944">
                  <c:v>42310.988888888904</c:v>
                </c:pt>
                <c:pt idx="945">
                  <c:v>42310.989583333299</c:v>
                </c:pt>
                <c:pt idx="946">
                  <c:v>42310.990277777797</c:v>
                </c:pt>
                <c:pt idx="947">
                  <c:v>42310.9909722222</c:v>
                </c:pt>
                <c:pt idx="948">
                  <c:v>42310.991666666698</c:v>
                </c:pt>
                <c:pt idx="949">
                  <c:v>42310.992361111101</c:v>
                </c:pt>
                <c:pt idx="950">
                  <c:v>42310.993055555598</c:v>
                </c:pt>
                <c:pt idx="951">
                  <c:v>42310.993750000001</c:v>
                </c:pt>
                <c:pt idx="952">
                  <c:v>42310.994444444397</c:v>
                </c:pt>
                <c:pt idx="953">
                  <c:v>42310.995138888902</c:v>
                </c:pt>
                <c:pt idx="954">
                  <c:v>42310.995833333298</c:v>
                </c:pt>
                <c:pt idx="955">
                  <c:v>42310.996527777803</c:v>
                </c:pt>
                <c:pt idx="956">
                  <c:v>42310.997222222199</c:v>
                </c:pt>
                <c:pt idx="957">
                  <c:v>42310.997916666704</c:v>
                </c:pt>
                <c:pt idx="958">
                  <c:v>42310.998611111099</c:v>
                </c:pt>
                <c:pt idx="959">
                  <c:v>42310.999305555597</c:v>
                </c:pt>
                <c:pt idx="960">
                  <c:v>42311</c:v>
                </c:pt>
                <c:pt idx="961">
                  <c:v>42311.000694444403</c:v>
                </c:pt>
                <c:pt idx="962">
                  <c:v>42311.001388888901</c:v>
                </c:pt>
                <c:pt idx="963">
                  <c:v>42311.002083333296</c:v>
                </c:pt>
                <c:pt idx="964">
                  <c:v>42311.002777777801</c:v>
                </c:pt>
                <c:pt idx="965">
                  <c:v>42311.003472222197</c:v>
                </c:pt>
                <c:pt idx="966">
                  <c:v>42311.004166666702</c:v>
                </c:pt>
                <c:pt idx="967">
                  <c:v>42311.004861111098</c:v>
                </c:pt>
                <c:pt idx="968">
                  <c:v>42311.005555555603</c:v>
                </c:pt>
                <c:pt idx="969">
                  <c:v>42311.006249999999</c:v>
                </c:pt>
                <c:pt idx="970">
                  <c:v>42311.006944444402</c:v>
                </c:pt>
                <c:pt idx="971">
                  <c:v>42311.007638888899</c:v>
                </c:pt>
                <c:pt idx="972">
                  <c:v>42311.008333333302</c:v>
                </c:pt>
                <c:pt idx="973">
                  <c:v>42311.0090277778</c:v>
                </c:pt>
                <c:pt idx="974">
                  <c:v>42311.009722222203</c:v>
                </c:pt>
                <c:pt idx="975">
                  <c:v>42311.010416666701</c:v>
                </c:pt>
                <c:pt idx="976">
                  <c:v>42311.011111111096</c:v>
                </c:pt>
                <c:pt idx="977">
                  <c:v>42311.011805555601</c:v>
                </c:pt>
                <c:pt idx="978">
                  <c:v>42311.012499999997</c:v>
                </c:pt>
                <c:pt idx="979">
                  <c:v>42311.0131944444</c:v>
                </c:pt>
                <c:pt idx="980">
                  <c:v>42311.013888888898</c:v>
                </c:pt>
                <c:pt idx="981">
                  <c:v>42311.014583333301</c:v>
                </c:pt>
                <c:pt idx="982">
                  <c:v>42311.015277777798</c:v>
                </c:pt>
                <c:pt idx="983">
                  <c:v>42311.015972222202</c:v>
                </c:pt>
                <c:pt idx="984">
                  <c:v>42311.016666666699</c:v>
                </c:pt>
                <c:pt idx="985">
                  <c:v>42311.017361111102</c:v>
                </c:pt>
                <c:pt idx="986">
                  <c:v>42311.0180555556</c:v>
                </c:pt>
                <c:pt idx="987">
                  <c:v>42311.018750000003</c:v>
                </c:pt>
                <c:pt idx="988">
                  <c:v>42311.019444444399</c:v>
                </c:pt>
                <c:pt idx="989">
                  <c:v>42311.020138888904</c:v>
                </c:pt>
                <c:pt idx="990">
                  <c:v>42311.020833333299</c:v>
                </c:pt>
                <c:pt idx="991">
                  <c:v>42311.021527777797</c:v>
                </c:pt>
                <c:pt idx="992">
                  <c:v>42311.0222222222</c:v>
                </c:pt>
                <c:pt idx="993">
                  <c:v>42311.022916666698</c:v>
                </c:pt>
                <c:pt idx="994">
                  <c:v>42311.023611111101</c:v>
                </c:pt>
                <c:pt idx="995">
                  <c:v>42311.024305555598</c:v>
                </c:pt>
                <c:pt idx="996">
                  <c:v>42311.025000000001</c:v>
                </c:pt>
                <c:pt idx="997">
                  <c:v>42311.025694444397</c:v>
                </c:pt>
                <c:pt idx="998">
                  <c:v>42311.026388888902</c:v>
                </c:pt>
                <c:pt idx="999">
                  <c:v>42311.027083333298</c:v>
                </c:pt>
                <c:pt idx="1000">
                  <c:v>42311.027777777803</c:v>
                </c:pt>
                <c:pt idx="1001">
                  <c:v>42311.028472222199</c:v>
                </c:pt>
                <c:pt idx="1002">
                  <c:v>42311.029166666704</c:v>
                </c:pt>
                <c:pt idx="1003">
                  <c:v>42311.029861111099</c:v>
                </c:pt>
                <c:pt idx="1004">
                  <c:v>42311.030555555597</c:v>
                </c:pt>
                <c:pt idx="1005">
                  <c:v>42311.03125</c:v>
                </c:pt>
                <c:pt idx="1006">
                  <c:v>42311.031944444403</c:v>
                </c:pt>
                <c:pt idx="1007">
                  <c:v>42311.032638888901</c:v>
                </c:pt>
                <c:pt idx="1008">
                  <c:v>42311.033333333296</c:v>
                </c:pt>
                <c:pt idx="1009">
                  <c:v>42311.034027777801</c:v>
                </c:pt>
                <c:pt idx="1010">
                  <c:v>42311.034722222197</c:v>
                </c:pt>
                <c:pt idx="1011">
                  <c:v>42311.035416666702</c:v>
                </c:pt>
                <c:pt idx="1012">
                  <c:v>42311.036111111098</c:v>
                </c:pt>
                <c:pt idx="1013">
                  <c:v>42311.036805555603</c:v>
                </c:pt>
                <c:pt idx="1014">
                  <c:v>42311.037499999999</c:v>
                </c:pt>
                <c:pt idx="1015">
                  <c:v>42311.038194444402</c:v>
                </c:pt>
                <c:pt idx="1016">
                  <c:v>42311.038888888899</c:v>
                </c:pt>
                <c:pt idx="1017">
                  <c:v>42311.039583333302</c:v>
                </c:pt>
                <c:pt idx="1018">
                  <c:v>42311.0402777778</c:v>
                </c:pt>
                <c:pt idx="1019">
                  <c:v>42311.040972222203</c:v>
                </c:pt>
                <c:pt idx="1020">
                  <c:v>42311.041666666701</c:v>
                </c:pt>
                <c:pt idx="1021">
                  <c:v>42311.042361111096</c:v>
                </c:pt>
                <c:pt idx="1022">
                  <c:v>42311.043055555601</c:v>
                </c:pt>
                <c:pt idx="1023">
                  <c:v>42311.043749999997</c:v>
                </c:pt>
                <c:pt idx="1024">
                  <c:v>42311.0444444444</c:v>
                </c:pt>
                <c:pt idx="1025">
                  <c:v>42311.045138888898</c:v>
                </c:pt>
                <c:pt idx="1026">
                  <c:v>42311.045833333301</c:v>
                </c:pt>
                <c:pt idx="1027">
                  <c:v>42311.046527777798</c:v>
                </c:pt>
                <c:pt idx="1028">
                  <c:v>42311.047222222202</c:v>
                </c:pt>
                <c:pt idx="1029">
                  <c:v>42311.047916666699</c:v>
                </c:pt>
                <c:pt idx="1030">
                  <c:v>42311.048611111102</c:v>
                </c:pt>
                <c:pt idx="1031">
                  <c:v>42311.0493055556</c:v>
                </c:pt>
                <c:pt idx="1032">
                  <c:v>42311.05</c:v>
                </c:pt>
                <c:pt idx="1033">
                  <c:v>42311.050694444399</c:v>
                </c:pt>
                <c:pt idx="1034">
                  <c:v>42311.051388888904</c:v>
                </c:pt>
                <c:pt idx="1035">
                  <c:v>42311.052083333299</c:v>
                </c:pt>
                <c:pt idx="1036">
                  <c:v>42311.052777777797</c:v>
                </c:pt>
                <c:pt idx="1037">
                  <c:v>42311.0534722222</c:v>
                </c:pt>
                <c:pt idx="1038">
                  <c:v>42311.054166666698</c:v>
                </c:pt>
                <c:pt idx="1039">
                  <c:v>42311.054861111101</c:v>
                </c:pt>
                <c:pt idx="1040">
                  <c:v>42311.055555555598</c:v>
                </c:pt>
                <c:pt idx="1041">
                  <c:v>42311.056250000001</c:v>
                </c:pt>
                <c:pt idx="1042">
                  <c:v>42311.056944444397</c:v>
                </c:pt>
                <c:pt idx="1043">
                  <c:v>42311.057638888902</c:v>
                </c:pt>
                <c:pt idx="1044">
                  <c:v>42311.058333333298</c:v>
                </c:pt>
                <c:pt idx="1045">
                  <c:v>42311.059027777803</c:v>
                </c:pt>
                <c:pt idx="1046">
                  <c:v>42311.059722222199</c:v>
                </c:pt>
                <c:pt idx="1047">
                  <c:v>42311.060416666704</c:v>
                </c:pt>
                <c:pt idx="1048">
                  <c:v>42311.061111111099</c:v>
                </c:pt>
                <c:pt idx="1049">
                  <c:v>42311.061805555597</c:v>
                </c:pt>
                <c:pt idx="1050">
                  <c:v>42311.0625</c:v>
                </c:pt>
                <c:pt idx="1051">
                  <c:v>42311.063194444403</c:v>
                </c:pt>
                <c:pt idx="1052">
                  <c:v>42311.063888888901</c:v>
                </c:pt>
                <c:pt idx="1053">
                  <c:v>42311.064583333296</c:v>
                </c:pt>
                <c:pt idx="1054">
                  <c:v>42311.065277777801</c:v>
                </c:pt>
                <c:pt idx="1055">
                  <c:v>42311.065972222197</c:v>
                </c:pt>
                <c:pt idx="1056">
                  <c:v>42311.066666666702</c:v>
                </c:pt>
                <c:pt idx="1057">
                  <c:v>42311.067361111098</c:v>
                </c:pt>
                <c:pt idx="1058">
                  <c:v>42311.068055555603</c:v>
                </c:pt>
                <c:pt idx="1059">
                  <c:v>42311.068749999999</c:v>
                </c:pt>
                <c:pt idx="1060">
                  <c:v>42311.069444444402</c:v>
                </c:pt>
                <c:pt idx="1061">
                  <c:v>42311.070138888899</c:v>
                </c:pt>
                <c:pt idx="1062">
                  <c:v>42311.070833333302</c:v>
                </c:pt>
                <c:pt idx="1063">
                  <c:v>42311.0715277778</c:v>
                </c:pt>
                <c:pt idx="1064">
                  <c:v>42311.072222222203</c:v>
                </c:pt>
                <c:pt idx="1065">
                  <c:v>42311.072916666701</c:v>
                </c:pt>
                <c:pt idx="1066">
                  <c:v>42311.073611111096</c:v>
                </c:pt>
                <c:pt idx="1067">
                  <c:v>42311.074305555601</c:v>
                </c:pt>
                <c:pt idx="1068">
                  <c:v>42311.074999999997</c:v>
                </c:pt>
                <c:pt idx="1069">
                  <c:v>42311.0756944444</c:v>
                </c:pt>
                <c:pt idx="1070">
                  <c:v>42311.076388888898</c:v>
                </c:pt>
                <c:pt idx="1071">
                  <c:v>42311.077083333301</c:v>
                </c:pt>
                <c:pt idx="1072">
                  <c:v>42311.077777777798</c:v>
                </c:pt>
                <c:pt idx="1073">
                  <c:v>42311.078472222202</c:v>
                </c:pt>
                <c:pt idx="1074">
                  <c:v>42311.079166666699</c:v>
                </c:pt>
                <c:pt idx="1075">
                  <c:v>42311.079861111102</c:v>
                </c:pt>
                <c:pt idx="1076">
                  <c:v>42311.0805555556</c:v>
                </c:pt>
                <c:pt idx="1077">
                  <c:v>42311.081250000003</c:v>
                </c:pt>
                <c:pt idx="1078">
                  <c:v>42311.081944444399</c:v>
                </c:pt>
                <c:pt idx="1079">
                  <c:v>42311.082638888904</c:v>
                </c:pt>
                <c:pt idx="1080">
                  <c:v>42311.083333333299</c:v>
                </c:pt>
                <c:pt idx="1081">
                  <c:v>42311.084027777797</c:v>
                </c:pt>
                <c:pt idx="1082">
                  <c:v>42311.0847222222</c:v>
                </c:pt>
                <c:pt idx="1083">
                  <c:v>42311.085416666698</c:v>
                </c:pt>
                <c:pt idx="1084">
                  <c:v>42311.086111111101</c:v>
                </c:pt>
                <c:pt idx="1085">
                  <c:v>42311.086805555598</c:v>
                </c:pt>
                <c:pt idx="1086">
                  <c:v>42311.087500000001</c:v>
                </c:pt>
                <c:pt idx="1087">
                  <c:v>42311.088194444397</c:v>
                </c:pt>
                <c:pt idx="1088">
                  <c:v>42311.088888888902</c:v>
                </c:pt>
                <c:pt idx="1089">
                  <c:v>42311.089583333298</c:v>
                </c:pt>
                <c:pt idx="1090">
                  <c:v>42311.090277777803</c:v>
                </c:pt>
                <c:pt idx="1091">
                  <c:v>42311.090972222199</c:v>
                </c:pt>
                <c:pt idx="1092">
                  <c:v>42311.091666666704</c:v>
                </c:pt>
                <c:pt idx="1093">
                  <c:v>42311.092361111099</c:v>
                </c:pt>
                <c:pt idx="1094">
                  <c:v>42311.093055555597</c:v>
                </c:pt>
                <c:pt idx="1095">
                  <c:v>42311.09375</c:v>
                </c:pt>
                <c:pt idx="1096">
                  <c:v>42311.094444444403</c:v>
                </c:pt>
                <c:pt idx="1097">
                  <c:v>42311.095138888901</c:v>
                </c:pt>
                <c:pt idx="1098">
                  <c:v>42311.095833333296</c:v>
                </c:pt>
                <c:pt idx="1099">
                  <c:v>42311.096527777801</c:v>
                </c:pt>
                <c:pt idx="1100">
                  <c:v>42311.097222222197</c:v>
                </c:pt>
                <c:pt idx="1101">
                  <c:v>42311.097916666702</c:v>
                </c:pt>
                <c:pt idx="1102">
                  <c:v>42311.098611111098</c:v>
                </c:pt>
                <c:pt idx="1103">
                  <c:v>42311.099305555603</c:v>
                </c:pt>
                <c:pt idx="1104">
                  <c:v>42311.1</c:v>
                </c:pt>
                <c:pt idx="1105">
                  <c:v>42311.100694444402</c:v>
                </c:pt>
                <c:pt idx="1106">
                  <c:v>42311.101388888899</c:v>
                </c:pt>
                <c:pt idx="1107">
                  <c:v>42311.102083333302</c:v>
                </c:pt>
                <c:pt idx="1108">
                  <c:v>42311.1027777778</c:v>
                </c:pt>
                <c:pt idx="1109">
                  <c:v>42311.103472222203</c:v>
                </c:pt>
                <c:pt idx="1110">
                  <c:v>42311.104166666701</c:v>
                </c:pt>
                <c:pt idx="1111">
                  <c:v>42311.104861111096</c:v>
                </c:pt>
                <c:pt idx="1112">
                  <c:v>42311.105555555601</c:v>
                </c:pt>
                <c:pt idx="1113">
                  <c:v>42311.106249999997</c:v>
                </c:pt>
                <c:pt idx="1114">
                  <c:v>42311.1069444444</c:v>
                </c:pt>
                <c:pt idx="1115">
                  <c:v>42311.107638888898</c:v>
                </c:pt>
                <c:pt idx="1116">
                  <c:v>42311.108333333301</c:v>
                </c:pt>
                <c:pt idx="1117">
                  <c:v>42311.109027777798</c:v>
                </c:pt>
                <c:pt idx="1118">
                  <c:v>42311.109722222202</c:v>
                </c:pt>
                <c:pt idx="1119">
                  <c:v>42311.110416666699</c:v>
                </c:pt>
                <c:pt idx="1120">
                  <c:v>42311.111111111102</c:v>
                </c:pt>
                <c:pt idx="1121">
                  <c:v>42311.1118055556</c:v>
                </c:pt>
                <c:pt idx="1122">
                  <c:v>42311.112500000003</c:v>
                </c:pt>
                <c:pt idx="1123">
                  <c:v>42311.113194444399</c:v>
                </c:pt>
                <c:pt idx="1124">
                  <c:v>42311.113888888904</c:v>
                </c:pt>
                <c:pt idx="1125">
                  <c:v>42311.114583333299</c:v>
                </c:pt>
                <c:pt idx="1126">
                  <c:v>42311.115277777797</c:v>
                </c:pt>
                <c:pt idx="1127">
                  <c:v>42311.1159722222</c:v>
                </c:pt>
                <c:pt idx="1128">
                  <c:v>42311.116666666698</c:v>
                </c:pt>
                <c:pt idx="1129">
                  <c:v>42311.117361111101</c:v>
                </c:pt>
                <c:pt idx="1130">
                  <c:v>42311.118055555598</c:v>
                </c:pt>
                <c:pt idx="1131">
                  <c:v>42311.118750000001</c:v>
                </c:pt>
                <c:pt idx="1132">
                  <c:v>42311.119444444397</c:v>
                </c:pt>
                <c:pt idx="1133">
                  <c:v>42311.120138888902</c:v>
                </c:pt>
                <c:pt idx="1134">
                  <c:v>42311.120833333298</c:v>
                </c:pt>
                <c:pt idx="1135">
                  <c:v>42311.121527777803</c:v>
                </c:pt>
                <c:pt idx="1136">
                  <c:v>42311.122222222199</c:v>
                </c:pt>
                <c:pt idx="1137">
                  <c:v>42311.122916666704</c:v>
                </c:pt>
                <c:pt idx="1138">
                  <c:v>42311.123611111099</c:v>
                </c:pt>
                <c:pt idx="1139">
                  <c:v>42311.124305555597</c:v>
                </c:pt>
                <c:pt idx="1140">
                  <c:v>42311.125</c:v>
                </c:pt>
                <c:pt idx="1141">
                  <c:v>42311.125694444403</c:v>
                </c:pt>
                <c:pt idx="1142">
                  <c:v>42311.126388888901</c:v>
                </c:pt>
                <c:pt idx="1143">
                  <c:v>42311.127083333296</c:v>
                </c:pt>
                <c:pt idx="1144">
                  <c:v>42311.127777777801</c:v>
                </c:pt>
                <c:pt idx="1145">
                  <c:v>42311.128472222197</c:v>
                </c:pt>
                <c:pt idx="1146">
                  <c:v>42311.129166666702</c:v>
                </c:pt>
                <c:pt idx="1147">
                  <c:v>42311.129861111098</c:v>
                </c:pt>
                <c:pt idx="1148">
                  <c:v>42311.130555555603</c:v>
                </c:pt>
                <c:pt idx="1149">
                  <c:v>42311.131249999999</c:v>
                </c:pt>
                <c:pt idx="1150">
                  <c:v>42311.131944444402</c:v>
                </c:pt>
                <c:pt idx="1151">
                  <c:v>42311.132638888899</c:v>
                </c:pt>
                <c:pt idx="1152">
                  <c:v>42311.133333333302</c:v>
                </c:pt>
                <c:pt idx="1153">
                  <c:v>42311.1340277778</c:v>
                </c:pt>
                <c:pt idx="1154">
                  <c:v>42311.134722222203</c:v>
                </c:pt>
                <c:pt idx="1155">
                  <c:v>42311.135416666701</c:v>
                </c:pt>
                <c:pt idx="1156">
                  <c:v>42311.136111111096</c:v>
                </c:pt>
                <c:pt idx="1157">
                  <c:v>42311.136805555601</c:v>
                </c:pt>
                <c:pt idx="1158">
                  <c:v>42311.137499999997</c:v>
                </c:pt>
                <c:pt idx="1159">
                  <c:v>42311.1381944444</c:v>
                </c:pt>
                <c:pt idx="1160">
                  <c:v>42311.138888888898</c:v>
                </c:pt>
                <c:pt idx="1161">
                  <c:v>42311.139583333301</c:v>
                </c:pt>
                <c:pt idx="1162">
                  <c:v>42311.140277777798</c:v>
                </c:pt>
                <c:pt idx="1163">
                  <c:v>42311.140972222202</c:v>
                </c:pt>
                <c:pt idx="1164">
                  <c:v>42311.141666666699</c:v>
                </c:pt>
                <c:pt idx="1165">
                  <c:v>42311.142361111102</c:v>
                </c:pt>
                <c:pt idx="1166">
                  <c:v>42311.1430555556</c:v>
                </c:pt>
                <c:pt idx="1167">
                  <c:v>42311.143750000003</c:v>
                </c:pt>
                <c:pt idx="1168">
                  <c:v>42311.144444444399</c:v>
                </c:pt>
                <c:pt idx="1169">
                  <c:v>42311.145138888904</c:v>
                </c:pt>
                <c:pt idx="1170">
                  <c:v>42311.145833333299</c:v>
                </c:pt>
                <c:pt idx="1171">
                  <c:v>42311.146527777797</c:v>
                </c:pt>
                <c:pt idx="1172">
                  <c:v>42311.1472222222</c:v>
                </c:pt>
                <c:pt idx="1173">
                  <c:v>42311.147916666698</c:v>
                </c:pt>
                <c:pt idx="1174">
                  <c:v>42311.148611111101</c:v>
                </c:pt>
                <c:pt idx="1175">
                  <c:v>42311.149305555598</c:v>
                </c:pt>
                <c:pt idx="1176">
                  <c:v>42311.15</c:v>
                </c:pt>
                <c:pt idx="1177">
                  <c:v>42311.150694444397</c:v>
                </c:pt>
                <c:pt idx="1178">
                  <c:v>42311.151388888902</c:v>
                </c:pt>
                <c:pt idx="1179">
                  <c:v>42311.152083333298</c:v>
                </c:pt>
                <c:pt idx="1180">
                  <c:v>42311.152777777803</c:v>
                </c:pt>
                <c:pt idx="1181">
                  <c:v>42311.153472222199</c:v>
                </c:pt>
                <c:pt idx="1182">
                  <c:v>42311.154166666704</c:v>
                </c:pt>
                <c:pt idx="1183">
                  <c:v>42311.154861111099</c:v>
                </c:pt>
                <c:pt idx="1184">
                  <c:v>42311.155555555597</c:v>
                </c:pt>
                <c:pt idx="1185">
                  <c:v>42311.15625</c:v>
                </c:pt>
                <c:pt idx="1186">
                  <c:v>42311.156944444403</c:v>
                </c:pt>
                <c:pt idx="1187">
                  <c:v>42311.157638888901</c:v>
                </c:pt>
                <c:pt idx="1188">
                  <c:v>42311.158333333296</c:v>
                </c:pt>
                <c:pt idx="1189">
                  <c:v>42311.159027777801</c:v>
                </c:pt>
                <c:pt idx="1190">
                  <c:v>42311.159722222197</c:v>
                </c:pt>
                <c:pt idx="1191">
                  <c:v>42311.160416666702</c:v>
                </c:pt>
                <c:pt idx="1192">
                  <c:v>42311.161111111098</c:v>
                </c:pt>
                <c:pt idx="1193">
                  <c:v>42311.161805555603</c:v>
                </c:pt>
                <c:pt idx="1194">
                  <c:v>42311.162499999999</c:v>
                </c:pt>
                <c:pt idx="1195">
                  <c:v>42311.163194444402</c:v>
                </c:pt>
                <c:pt idx="1196">
                  <c:v>42311.163888888899</c:v>
                </c:pt>
                <c:pt idx="1197">
                  <c:v>42311.164583333302</c:v>
                </c:pt>
                <c:pt idx="1198">
                  <c:v>42311.1652777778</c:v>
                </c:pt>
                <c:pt idx="1199">
                  <c:v>42311.165972222203</c:v>
                </c:pt>
                <c:pt idx="1200">
                  <c:v>42311.166666666701</c:v>
                </c:pt>
                <c:pt idx="1201">
                  <c:v>42311.167361111096</c:v>
                </c:pt>
                <c:pt idx="1202">
                  <c:v>42311.168055555601</c:v>
                </c:pt>
                <c:pt idx="1203">
                  <c:v>42311.168749999997</c:v>
                </c:pt>
                <c:pt idx="1204">
                  <c:v>42311.1694444444</c:v>
                </c:pt>
                <c:pt idx="1205">
                  <c:v>42311.170138888898</c:v>
                </c:pt>
                <c:pt idx="1206">
                  <c:v>42311.170833333301</c:v>
                </c:pt>
                <c:pt idx="1207">
                  <c:v>42311.171527777798</c:v>
                </c:pt>
                <c:pt idx="1208">
                  <c:v>42311.172222222202</c:v>
                </c:pt>
                <c:pt idx="1209">
                  <c:v>42311.172916666699</c:v>
                </c:pt>
                <c:pt idx="1210">
                  <c:v>42311.173611111102</c:v>
                </c:pt>
                <c:pt idx="1211">
                  <c:v>42311.1743055556</c:v>
                </c:pt>
                <c:pt idx="1212">
                  <c:v>42311.175000000003</c:v>
                </c:pt>
                <c:pt idx="1213">
                  <c:v>42311.175694444399</c:v>
                </c:pt>
                <c:pt idx="1214">
                  <c:v>42311.176388888904</c:v>
                </c:pt>
                <c:pt idx="1215">
                  <c:v>42311.177083333299</c:v>
                </c:pt>
                <c:pt idx="1216">
                  <c:v>42311.177777777797</c:v>
                </c:pt>
                <c:pt idx="1217">
                  <c:v>42311.1784722222</c:v>
                </c:pt>
                <c:pt idx="1218">
                  <c:v>42311.179166666698</c:v>
                </c:pt>
                <c:pt idx="1219">
                  <c:v>42311.179861111101</c:v>
                </c:pt>
                <c:pt idx="1220">
                  <c:v>42311.180555555598</c:v>
                </c:pt>
                <c:pt idx="1221">
                  <c:v>42311.181250000001</c:v>
                </c:pt>
                <c:pt idx="1222">
                  <c:v>42311.181944444397</c:v>
                </c:pt>
                <c:pt idx="1223">
                  <c:v>42311.182638888902</c:v>
                </c:pt>
                <c:pt idx="1224">
                  <c:v>42311.183333333298</c:v>
                </c:pt>
                <c:pt idx="1225">
                  <c:v>42311.184027777803</c:v>
                </c:pt>
                <c:pt idx="1226">
                  <c:v>42311.184722222199</c:v>
                </c:pt>
                <c:pt idx="1227">
                  <c:v>42311.185416666704</c:v>
                </c:pt>
                <c:pt idx="1228">
                  <c:v>42311.186111111099</c:v>
                </c:pt>
                <c:pt idx="1229">
                  <c:v>42311.186805555597</c:v>
                </c:pt>
                <c:pt idx="1230">
                  <c:v>42311.1875</c:v>
                </c:pt>
                <c:pt idx="1231">
                  <c:v>42311.188194444403</c:v>
                </c:pt>
                <c:pt idx="1232">
                  <c:v>42311.188888888901</c:v>
                </c:pt>
                <c:pt idx="1233">
                  <c:v>42311.189583333296</c:v>
                </c:pt>
                <c:pt idx="1234">
                  <c:v>42311.190277777801</c:v>
                </c:pt>
                <c:pt idx="1235">
                  <c:v>42311.190972222197</c:v>
                </c:pt>
                <c:pt idx="1236">
                  <c:v>42311.191666666702</c:v>
                </c:pt>
                <c:pt idx="1237">
                  <c:v>42311.192361111098</c:v>
                </c:pt>
                <c:pt idx="1238">
                  <c:v>42311.193055555603</c:v>
                </c:pt>
                <c:pt idx="1239">
                  <c:v>42311.193749999999</c:v>
                </c:pt>
                <c:pt idx="1240">
                  <c:v>42311.194444444402</c:v>
                </c:pt>
                <c:pt idx="1241">
                  <c:v>42311.195138888899</c:v>
                </c:pt>
                <c:pt idx="1242">
                  <c:v>42311.195833333302</c:v>
                </c:pt>
                <c:pt idx="1243">
                  <c:v>42311.1965277778</c:v>
                </c:pt>
                <c:pt idx="1244">
                  <c:v>42311.197222222203</c:v>
                </c:pt>
                <c:pt idx="1245">
                  <c:v>42311.197916666701</c:v>
                </c:pt>
                <c:pt idx="1246">
                  <c:v>42311.198611111096</c:v>
                </c:pt>
                <c:pt idx="1247">
                  <c:v>42311.199305555601</c:v>
                </c:pt>
                <c:pt idx="1248">
                  <c:v>42311.199999999997</c:v>
                </c:pt>
                <c:pt idx="1249">
                  <c:v>42311.2006944444</c:v>
                </c:pt>
                <c:pt idx="1250">
                  <c:v>42311.201388888898</c:v>
                </c:pt>
                <c:pt idx="1251">
                  <c:v>42311.202083333301</c:v>
                </c:pt>
                <c:pt idx="1252">
                  <c:v>42311.202777777798</c:v>
                </c:pt>
                <c:pt idx="1253">
                  <c:v>42311.203472222202</c:v>
                </c:pt>
                <c:pt idx="1254">
                  <c:v>42311.204166666699</c:v>
                </c:pt>
                <c:pt idx="1255">
                  <c:v>42311.204861111102</c:v>
                </c:pt>
                <c:pt idx="1256">
                  <c:v>42311.2055555556</c:v>
                </c:pt>
                <c:pt idx="1257">
                  <c:v>42311.206250000003</c:v>
                </c:pt>
                <c:pt idx="1258">
                  <c:v>42311.206944444399</c:v>
                </c:pt>
                <c:pt idx="1259">
                  <c:v>42311.207638888904</c:v>
                </c:pt>
                <c:pt idx="1260">
                  <c:v>42311.208333333299</c:v>
                </c:pt>
                <c:pt idx="1261">
                  <c:v>42311.209027777797</c:v>
                </c:pt>
                <c:pt idx="1262">
                  <c:v>42311.2097222222</c:v>
                </c:pt>
                <c:pt idx="1263">
                  <c:v>42311.210416666698</c:v>
                </c:pt>
                <c:pt idx="1264">
                  <c:v>42311.211111111101</c:v>
                </c:pt>
                <c:pt idx="1265">
                  <c:v>42311.211805555598</c:v>
                </c:pt>
                <c:pt idx="1266">
                  <c:v>42311.212500000001</c:v>
                </c:pt>
                <c:pt idx="1267">
                  <c:v>42311.213194444397</c:v>
                </c:pt>
                <c:pt idx="1268">
                  <c:v>42311.213888888902</c:v>
                </c:pt>
                <c:pt idx="1269">
                  <c:v>42311.214583333298</c:v>
                </c:pt>
                <c:pt idx="1270">
                  <c:v>42311.215277777803</c:v>
                </c:pt>
                <c:pt idx="1271">
                  <c:v>42311.215972222199</c:v>
                </c:pt>
                <c:pt idx="1272">
                  <c:v>42311.216666666704</c:v>
                </c:pt>
                <c:pt idx="1273">
                  <c:v>42311.217361111099</c:v>
                </c:pt>
                <c:pt idx="1274">
                  <c:v>42311.218055555597</c:v>
                </c:pt>
                <c:pt idx="1275">
                  <c:v>42311.21875</c:v>
                </c:pt>
                <c:pt idx="1276">
                  <c:v>42311.219444444403</c:v>
                </c:pt>
                <c:pt idx="1277">
                  <c:v>42311.220138888901</c:v>
                </c:pt>
                <c:pt idx="1278">
                  <c:v>42311.220833333296</c:v>
                </c:pt>
                <c:pt idx="1279">
                  <c:v>42311.221527777801</c:v>
                </c:pt>
                <c:pt idx="1280">
                  <c:v>42311.222222222197</c:v>
                </c:pt>
                <c:pt idx="1281">
                  <c:v>42311.222916666702</c:v>
                </c:pt>
                <c:pt idx="1282">
                  <c:v>42311.223611111098</c:v>
                </c:pt>
                <c:pt idx="1283">
                  <c:v>42311.224305555603</c:v>
                </c:pt>
                <c:pt idx="1284">
                  <c:v>42311.224999999999</c:v>
                </c:pt>
                <c:pt idx="1285">
                  <c:v>42311.225694444402</c:v>
                </c:pt>
                <c:pt idx="1286">
                  <c:v>42311.226388888899</c:v>
                </c:pt>
                <c:pt idx="1287">
                  <c:v>42311.227083333302</c:v>
                </c:pt>
                <c:pt idx="1288">
                  <c:v>42311.2277777778</c:v>
                </c:pt>
                <c:pt idx="1289">
                  <c:v>42311.228472222203</c:v>
                </c:pt>
                <c:pt idx="1290">
                  <c:v>42311.229166666701</c:v>
                </c:pt>
                <c:pt idx="1291">
                  <c:v>42311.229861111096</c:v>
                </c:pt>
                <c:pt idx="1292">
                  <c:v>42311.230555555601</c:v>
                </c:pt>
                <c:pt idx="1293">
                  <c:v>42311.231249999997</c:v>
                </c:pt>
                <c:pt idx="1294">
                  <c:v>42311.2319444444</c:v>
                </c:pt>
                <c:pt idx="1295">
                  <c:v>42311.232638888898</c:v>
                </c:pt>
                <c:pt idx="1296">
                  <c:v>42311.233333333301</c:v>
                </c:pt>
                <c:pt idx="1297">
                  <c:v>42311.234027777798</c:v>
                </c:pt>
                <c:pt idx="1298">
                  <c:v>42311.234722222202</c:v>
                </c:pt>
                <c:pt idx="1299">
                  <c:v>42311.235416666699</c:v>
                </c:pt>
                <c:pt idx="1300">
                  <c:v>42311.236111111102</c:v>
                </c:pt>
                <c:pt idx="1301">
                  <c:v>42311.2368055556</c:v>
                </c:pt>
                <c:pt idx="1302">
                  <c:v>42311.237500000003</c:v>
                </c:pt>
                <c:pt idx="1303">
                  <c:v>42311.238194444399</c:v>
                </c:pt>
                <c:pt idx="1304">
                  <c:v>42311.238888888904</c:v>
                </c:pt>
                <c:pt idx="1305">
                  <c:v>42311.239583333299</c:v>
                </c:pt>
                <c:pt idx="1306">
                  <c:v>42311.240277777797</c:v>
                </c:pt>
                <c:pt idx="1307">
                  <c:v>42311.2409722222</c:v>
                </c:pt>
                <c:pt idx="1308">
                  <c:v>42311.241666666698</c:v>
                </c:pt>
                <c:pt idx="1309">
                  <c:v>42311.242361111101</c:v>
                </c:pt>
                <c:pt idx="1310">
                  <c:v>42311.243055555598</c:v>
                </c:pt>
                <c:pt idx="1311">
                  <c:v>42311.243750000001</c:v>
                </c:pt>
                <c:pt idx="1312">
                  <c:v>42311.244444444397</c:v>
                </c:pt>
                <c:pt idx="1313">
                  <c:v>42311.245138888902</c:v>
                </c:pt>
                <c:pt idx="1314">
                  <c:v>42311.245833333298</c:v>
                </c:pt>
                <c:pt idx="1315">
                  <c:v>42311.246527777803</c:v>
                </c:pt>
                <c:pt idx="1316">
                  <c:v>42311.247222222199</c:v>
                </c:pt>
                <c:pt idx="1317">
                  <c:v>42311.247916666704</c:v>
                </c:pt>
                <c:pt idx="1318">
                  <c:v>42311.248611111099</c:v>
                </c:pt>
                <c:pt idx="1319">
                  <c:v>42311.249305555597</c:v>
                </c:pt>
                <c:pt idx="1320">
                  <c:v>42311.25</c:v>
                </c:pt>
                <c:pt idx="1321">
                  <c:v>42311.250694444403</c:v>
                </c:pt>
                <c:pt idx="1322">
                  <c:v>42311.251388888901</c:v>
                </c:pt>
                <c:pt idx="1323">
                  <c:v>42311.252083333296</c:v>
                </c:pt>
                <c:pt idx="1324">
                  <c:v>42311.252777777801</c:v>
                </c:pt>
                <c:pt idx="1325">
                  <c:v>42311.253472222197</c:v>
                </c:pt>
                <c:pt idx="1326">
                  <c:v>42311.254166666702</c:v>
                </c:pt>
                <c:pt idx="1327">
                  <c:v>42311.254861111098</c:v>
                </c:pt>
                <c:pt idx="1328">
                  <c:v>42311.255555555603</c:v>
                </c:pt>
                <c:pt idx="1329">
                  <c:v>42311.256249999999</c:v>
                </c:pt>
                <c:pt idx="1330">
                  <c:v>42311.256944444402</c:v>
                </c:pt>
                <c:pt idx="1331">
                  <c:v>42311.257638888899</c:v>
                </c:pt>
                <c:pt idx="1332">
                  <c:v>42311.258333333302</c:v>
                </c:pt>
                <c:pt idx="1333">
                  <c:v>42311.2590277778</c:v>
                </c:pt>
                <c:pt idx="1334">
                  <c:v>42311.259722222203</c:v>
                </c:pt>
                <c:pt idx="1335">
                  <c:v>42311.260416666701</c:v>
                </c:pt>
                <c:pt idx="1336">
                  <c:v>42311.261111111096</c:v>
                </c:pt>
                <c:pt idx="1337">
                  <c:v>42311.261805555601</c:v>
                </c:pt>
                <c:pt idx="1338">
                  <c:v>42311.262499999997</c:v>
                </c:pt>
                <c:pt idx="1339">
                  <c:v>42311.2631944444</c:v>
                </c:pt>
                <c:pt idx="1340">
                  <c:v>42311.263888888898</c:v>
                </c:pt>
                <c:pt idx="1341">
                  <c:v>42311.264583333301</c:v>
                </c:pt>
                <c:pt idx="1342">
                  <c:v>42311.265277777798</c:v>
                </c:pt>
                <c:pt idx="1343">
                  <c:v>42311.265972222202</c:v>
                </c:pt>
                <c:pt idx="1344">
                  <c:v>42311.266666666699</c:v>
                </c:pt>
                <c:pt idx="1345">
                  <c:v>42311.267361111102</c:v>
                </c:pt>
                <c:pt idx="1346">
                  <c:v>42311.2680555556</c:v>
                </c:pt>
                <c:pt idx="1347">
                  <c:v>42311.268750000003</c:v>
                </c:pt>
                <c:pt idx="1348">
                  <c:v>42311.269444444399</c:v>
                </c:pt>
                <c:pt idx="1349">
                  <c:v>42311.270138888904</c:v>
                </c:pt>
                <c:pt idx="1350">
                  <c:v>42311.270833333299</c:v>
                </c:pt>
                <c:pt idx="1351">
                  <c:v>42311.271527777797</c:v>
                </c:pt>
                <c:pt idx="1352">
                  <c:v>42311.2722222222</c:v>
                </c:pt>
                <c:pt idx="1353">
                  <c:v>42311.272916666698</c:v>
                </c:pt>
                <c:pt idx="1354">
                  <c:v>42311.273611111101</c:v>
                </c:pt>
                <c:pt idx="1355">
                  <c:v>42311.274305555598</c:v>
                </c:pt>
                <c:pt idx="1356">
                  <c:v>42311.275000000001</c:v>
                </c:pt>
                <c:pt idx="1357">
                  <c:v>42311.275694444397</c:v>
                </c:pt>
                <c:pt idx="1358">
                  <c:v>42311.276388888902</c:v>
                </c:pt>
                <c:pt idx="1359">
                  <c:v>42311.277083333298</c:v>
                </c:pt>
                <c:pt idx="1360">
                  <c:v>42311.277777777803</c:v>
                </c:pt>
                <c:pt idx="1361">
                  <c:v>42311.278472222199</c:v>
                </c:pt>
                <c:pt idx="1362">
                  <c:v>42311.279166666704</c:v>
                </c:pt>
                <c:pt idx="1363">
                  <c:v>42311.279861111099</c:v>
                </c:pt>
                <c:pt idx="1364">
                  <c:v>42311.280555555597</c:v>
                </c:pt>
                <c:pt idx="1365">
                  <c:v>42311.28125</c:v>
                </c:pt>
                <c:pt idx="1366">
                  <c:v>42311.281944444403</c:v>
                </c:pt>
                <c:pt idx="1367">
                  <c:v>42311.282638888901</c:v>
                </c:pt>
                <c:pt idx="1368">
                  <c:v>42311.283333333296</c:v>
                </c:pt>
                <c:pt idx="1369">
                  <c:v>42311.284027777801</c:v>
                </c:pt>
                <c:pt idx="1370">
                  <c:v>42311.284722222197</c:v>
                </c:pt>
                <c:pt idx="1371">
                  <c:v>42311.285416666702</c:v>
                </c:pt>
                <c:pt idx="1372">
                  <c:v>42311.286111111098</c:v>
                </c:pt>
                <c:pt idx="1373">
                  <c:v>42311.286805555603</c:v>
                </c:pt>
                <c:pt idx="1374">
                  <c:v>42311.287499999999</c:v>
                </c:pt>
                <c:pt idx="1375">
                  <c:v>42311.288194444402</c:v>
                </c:pt>
                <c:pt idx="1376">
                  <c:v>42311.288888888899</c:v>
                </c:pt>
                <c:pt idx="1377">
                  <c:v>42311.289583333302</c:v>
                </c:pt>
                <c:pt idx="1378">
                  <c:v>42311.2902777778</c:v>
                </c:pt>
                <c:pt idx="1379">
                  <c:v>42311.290972222203</c:v>
                </c:pt>
                <c:pt idx="1380">
                  <c:v>42311.291666666701</c:v>
                </c:pt>
                <c:pt idx="1381">
                  <c:v>42311.292361111096</c:v>
                </c:pt>
                <c:pt idx="1382">
                  <c:v>42311.293055555601</c:v>
                </c:pt>
                <c:pt idx="1383">
                  <c:v>42311.293749999997</c:v>
                </c:pt>
                <c:pt idx="1384">
                  <c:v>42311.2944444444</c:v>
                </c:pt>
                <c:pt idx="1385">
                  <c:v>42311.295138888898</c:v>
                </c:pt>
                <c:pt idx="1386">
                  <c:v>42311.295833333301</c:v>
                </c:pt>
                <c:pt idx="1387">
                  <c:v>42311.296527777798</c:v>
                </c:pt>
                <c:pt idx="1388">
                  <c:v>42311.297222222202</c:v>
                </c:pt>
                <c:pt idx="1389">
                  <c:v>42311.297916666699</c:v>
                </c:pt>
                <c:pt idx="1390">
                  <c:v>42311.298611111102</c:v>
                </c:pt>
                <c:pt idx="1391">
                  <c:v>42311.2993055556</c:v>
                </c:pt>
                <c:pt idx="1392">
                  <c:v>42311.3</c:v>
                </c:pt>
                <c:pt idx="1393">
                  <c:v>42311.300694444399</c:v>
                </c:pt>
                <c:pt idx="1394">
                  <c:v>42311.301388888904</c:v>
                </c:pt>
                <c:pt idx="1395">
                  <c:v>42311.302083333299</c:v>
                </c:pt>
                <c:pt idx="1396">
                  <c:v>42311.302777777797</c:v>
                </c:pt>
                <c:pt idx="1397">
                  <c:v>42311.3034722222</c:v>
                </c:pt>
                <c:pt idx="1398">
                  <c:v>42311.304166666698</c:v>
                </c:pt>
                <c:pt idx="1399">
                  <c:v>42311.304861111101</c:v>
                </c:pt>
                <c:pt idx="1400">
                  <c:v>42311.305555555598</c:v>
                </c:pt>
                <c:pt idx="1401">
                  <c:v>42311.306250000001</c:v>
                </c:pt>
                <c:pt idx="1402">
                  <c:v>42311.306944444397</c:v>
                </c:pt>
                <c:pt idx="1403">
                  <c:v>42311.307638888902</c:v>
                </c:pt>
                <c:pt idx="1404">
                  <c:v>42311.308333333298</c:v>
                </c:pt>
                <c:pt idx="1405">
                  <c:v>42311.309027777803</c:v>
                </c:pt>
                <c:pt idx="1406">
                  <c:v>42311.309722222199</c:v>
                </c:pt>
                <c:pt idx="1407">
                  <c:v>42311.310416666704</c:v>
                </c:pt>
                <c:pt idx="1408">
                  <c:v>42311.311111111099</c:v>
                </c:pt>
                <c:pt idx="1409">
                  <c:v>42311.311805555597</c:v>
                </c:pt>
                <c:pt idx="1410">
                  <c:v>42311.3125</c:v>
                </c:pt>
                <c:pt idx="1411">
                  <c:v>42311.313194444403</c:v>
                </c:pt>
                <c:pt idx="1412">
                  <c:v>42311.313888888901</c:v>
                </c:pt>
                <c:pt idx="1413">
                  <c:v>42311.314583333296</c:v>
                </c:pt>
                <c:pt idx="1414">
                  <c:v>42311.315277777801</c:v>
                </c:pt>
                <c:pt idx="1415">
                  <c:v>42311.315972222197</c:v>
                </c:pt>
                <c:pt idx="1416">
                  <c:v>42311.316666666702</c:v>
                </c:pt>
                <c:pt idx="1417">
                  <c:v>42311.317361111098</c:v>
                </c:pt>
                <c:pt idx="1418">
                  <c:v>42311.318055555603</c:v>
                </c:pt>
                <c:pt idx="1419">
                  <c:v>42311.318749999999</c:v>
                </c:pt>
                <c:pt idx="1420">
                  <c:v>42311.319444444402</c:v>
                </c:pt>
                <c:pt idx="1421">
                  <c:v>42311.320138888899</c:v>
                </c:pt>
                <c:pt idx="1422">
                  <c:v>42311.320833333302</c:v>
                </c:pt>
                <c:pt idx="1423">
                  <c:v>42311.3215277778</c:v>
                </c:pt>
                <c:pt idx="1424">
                  <c:v>42311.322222222203</c:v>
                </c:pt>
                <c:pt idx="1425">
                  <c:v>42311.322916666701</c:v>
                </c:pt>
                <c:pt idx="1426">
                  <c:v>42311.323611111096</c:v>
                </c:pt>
                <c:pt idx="1427">
                  <c:v>42311.324305555601</c:v>
                </c:pt>
                <c:pt idx="1428">
                  <c:v>42311.324999999997</c:v>
                </c:pt>
                <c:pt idx="1429">
                  <c:v>42311.3256944444</c:v>
                </c:pt>
                <c:pt idx="1430">
                  <c:v>42311.326388888898</c:v>
                </c:pt>
                <c:pt idx="1431">
                  <c:v>42311.327083333301</c:v>
                </c:pt>
                <c:pt idx="1432">
                  <c:v>42311.327777777798</c:v>
                </c:pt>
                <c:pt idx="1433">
                  <c:v>42311.328472222202</c:v>
                </c:pt>
                <c:pt idx="1434">
                  <c:v>42311.329166666699</c:v>
                </c:pt>
                <c:pt idx="1435">
                  <c:v>42311.329861111102</c:v>
                </c:pt>
                <c:pt idx="1436">
                  <c:v>42311.3305555556</c:v>
                </c:pt>
                <c:pt idx="1437">
                  <c:v>42311.331250000003</c:v>
                </c:pt>
                <c:pt idx="1438">
                  <c:v>42311.331944444399</c:v>
                </c:pt>
                <c:pt idx="1439">
                  <c:v>42311.332638888904</c:v>
                </c:pt>
                <c:pt idx="1536">
                  <c:v>42311.4</c:v>
                </c:pt>
                <c:pt idx="1537">
                  <c:v>42311.400694444397</c:v>
                </c:pt>
                <c:pt idx="1538">
                  <c:v>42311.401388888902</c:v>
                </c:pt>
                <c:pt idx="1539">
                  <c:v>42311.402083333298</c:v>
                </c:pt>
                <c:pt idx="1540">
                  <c:v>42311.402777777803</c:v>
                </c:pt>
                <c:pt idx="1541">
                  <c:v>42311.403472222199</c:v>
                </c:pt>
                <c:pt idx="1542">
                  <c:v>42311.404166666704</c:v>
                </c:pt>
                <c:pt idx="1543">
                  <c:v>42311.404861111099</c:v>
                </c:pt>
                <c:pt idx="1544">
                  <c:v>42311.405555555597</c:v>
                </c:pt>
                <c:pt idx="1545">
                  <c:v>42311.40625</c:v>
                </c:pt>
                <c:pt idx="1546">
                  <c:v>42311.406944444403</c:v>
                </c:pt>
                <c:pt idx="1547">
                  <c:v>42311.407638888901</c:v>
                </c:pt>
                <c:pt idx="1548">
                  <c:v>42311.408333333296</c:v>
                </c:pt>
                <c:pt idx="1549">
                  <c:v>42311.409027777801</c:v>
                </c:pt>
                <c:pt idx="1550">
                  <c:v>42311.409722222197</c:v>
                </c:pt>
                <c:pt idx="1551">
                  <c:v>42311.410416666702</c:v>
                </c:pt>
                <c:pt idx="1552">
                  <c:v>42311.411111111098</c:v>
                </c:pt>
                <c:pt idx="1553">
                  <c:v>42311.411805555603</c:v>
                </c:pt>
                <c:pt idx="1554">
                  <c:v>42311.412499999999</c:v>
                </c:pt>
                <c:pt idx="1555">
                  <c:v>42311.413194444402</c:v>
                </c:pt>
                <c:pt idx="1556">
                  <c:v>42311.413888888899</c:v>
                </c:pt>
                <c:pt idx="1557">
                  <c:v>42311.414583333302</c:v>
                </c:pt>
                <c:pt idx="1558">
                  <c:v>42311.4152777778</c:v>
                </c:pt>
                <c:pt idx="1559">
                  <c:v>42311.415972222203</c:v>
                </c:pt>
                <c:pt idx="1560">
                  <c:v>42311.416666666701</c:v>
                </c:pt>
                <c:pt idx="1561">
                  <c:v>42311.417361111096</c:v>
                </c:pt>
                <c:pt idx="1562">
                  <c:v>42311.418055555601</c:v>
                </c:pt>
                <c:pt idx="1563">
                  <c:v>42311.418749999997</c:v>
                </c:pt>
                <c:pt idx="1564">
                  <c:v>42311.4194444444</c:v>
                </c:pt>
                <c:pt idx="1565">
                  <c:v>42311.420138888898</c:v>
                </c:pt>
                <c:pt idx="1566">
                  <c:v>42311.420833333301</c:v>
                </c:pt>
                <c:pt idx="1567">
                  <c:v>42311.421527777798</c:v>
                </c:pt>
                <c:pt idx="1568">
                  <c:v>42311.422222222202</c:v>
                </c:pt>
                <c:pt idx="1569">
                  <c:v>42311.422916666699</c:v>
                </c:pt>
                <c:pt idx="1570">
                  <c:v>42311.423611111102</c:v>
                </c:pt>
                <c:pt idx="1571">
                  <c:v>42311.4243055556</c:v>
                </c:pt>
                <c:pt idx="1572">
                  <c:v>42311.425000000003</c:v>
                </c:pt>
                <c:pt idx="1573">
                  <c:v>42311.425694444399</c:v>
                </c:pt>
                <c:pt idx="1574">
                  <c:v>42311.426388888904</c:v>
                </c:pt>
                <c:pt idx="1575">
                  <c:v>42311.427083333299</c:v>
                </c:pt>
                <c:pt idx="1576">
                  <c:v>42311.427777777797</c:v>
                </c:pt>
                <c:pt idx="1577">
                  <c:v>42311.4284722222</c:v>
                </c:pt>
                <c:pt idx="1578">
                  <c:v>42311.429166666698</c:v>
                </c:pt>
                <c:pt idx="1579">
                  <c:v>42311.429861111101</c:v>
                </c:pt>
                <c:pt idx="1580">
                  <c:v>42311.430555555598</c:v>
                </c:pt>
                <c:pt idx="1581">
                  <c:v>42311.431250000001</c:v>
                </c:pt>
                <c:pt idx="1582">
                  <c:v>42311.431944444397</c:v>
                </c:pt>
                <c:pt idx="1583">
                  <c:v>42311.432638888902</c:v>
                </c:pt>
                <c:pt idx="1584">
                  <c:v>42311.433333333298</c:v>
                </c:pt>
                <c:pt idx="1585">
                  <c:v>42311.434027777803</c:v>
                </c:pt>
                <c:pt idx="1586">
                  <c:v>42311.434722222199</c:v>
                </c:pt>
                <c:pt idx="1587">
                  <c:v>42311.435416666704</c:v>
                </c:pt>
                <c:pt idx="1588">
                  <c:v>42311.436111111099</c:v>
                </c:pt>
                <c:pt idx="1589">
                  <c:v>42311.436805555597</c:v>
                </c:pt>
                <c:pt idx="1590">
                  <c:v>42311.4375</c:v>
                </c:pt>
                <c:pt idx="1591">
                  <c:v>42311.438194444403</c:v>
                </c:pt>
                <c:pt idx="1592">
                  <c:v>42311.438888888901</c:v>
                </c:pt>
                <c:pt idx="1593">
                  <c:v>42311.439583333296</c:v>
                </c:pt>
                <c:pt idx="1594">
                  <c:v>42311.440277777801</c:v>
                </c:pt>
                <c:pt idx="1595">
                  <c:v>42311.440972222197</c:v>
                </c:pt>
                <c:pt idx="1596">
                  <c:v>42311.441666666702</c:v>
                </c:pt>
                <c:pt idx="1597">
                  <c:v>42311.442361111098</c:v>
                </c:pt>
                <c:pt idx="1598">
                  <c:v>42311.443055555603</c:v>
                </c:pt>
                <c:pt idx="1599">
                  <c:v>42311.443749999999</c:v>
                </c:pt>
                <c:pt idx="1600">
                  <c:v>42311.444444444402</c:v>
                </c:pt>
                <c:pt idx="1601">
                  <c:v>42311.445138888899</c:v>
                </c:pt>
                <c:pt idx="1602">
                  <c:v>42311.445833333302</c:v>
                </c:pt>
                <c:pt idx="1603">
                  <c:v>42311.4465277778</c:v>
                </c:pt>
                <c:pt idx="1604">
                  <c:v>42311.447222222203</c:v>
                </c:pt>
                <c:pt idx="1605">
                  <c:v>42311.447916666701</c:v>
                </c:pt>
                <c:pt idx="1606">
                  <c:v>42311.448611111096</c:v>
                </c:pt>
                <c:pt idx="1607">
                  <c:v>42311.449305555601</c:v>
                </c:pt>
                <c:pt idx="1608">
                  <c:v>42311.45</c:v>
                </c:pt>
                <c:pt idx="1609">
                  <c:v>42311.4506944444</c:v>
                </c:pt>
                <c:pt idx="1610">
                  <c:v>42311.451388888898</c:v>
                </c:pt>
                <c:pt idx="1611">
                  <c:v>42311.452083333301</c:v>
                </c:pt>
                <c:pt idx="1612">
                  <c:v>42311.452777777798</c:v>
                </c:pt>
                <c:pt idx="1613">
                  <c:v>42311.453472222202</c:v>
                </c:pt>
                <c:pt idx="1614">
                  <c:v>42311.454166666699</c:v>
                </c:pt>
                <c:pt idx="1615">
                  <c:v>42311.454861111102</c:v>
                </c:pt>
                <c:pt idx="1616">
                  <c:v>42311.4555555556</c:v>
                </c:pt>
                <c:pt idx="1617">
                  <c:v>42311.456250000003</c:v>
                </c:pt>
                <c:pt idx="1618">
                  <c:v>42311.456944444399</c:v>
                </c:pt>
                <c:pt idx="1619">
                  <c:v>42311.457638888904</c:v>
                </c:pt>
                <c:pt idx="1620">
                  <c:v>42311.458333333299</c:v>
                </c:pt>
                <c:pt idx="1621">
                  <c:v>42311.459027777797</c:v>
                </c:pt>
                <c:pt idx="1622">
                  <c:v>42311.4597222222</c:v>
                </c:pt>
                <c:pt idx="1623">
                  <c:v>42311.460416666698</c:v>
                </c:pt>
                <c:pt idx="1624">
                  <c:v>42311.461111111101</c:v>
                </c:pt>
                <c:pt idx="1625">
                  <c:v>42311.461805555598</c:v>
                </c:pt>
                <c:pt idx="1626">
                  <c:v>42311.462500000001</c:v>
                </c:pt>
                <c:pt idx="1627">
                  <c:v>42311.463194444397</c:v>
                </c:pt>
                <c:pt idx="1628">
                  <c:v>42311.463888888902</c:v>
                </c:pt>
                <c:pt idx="1629">
                  <c:v>42311.464583333298</c:v>
                </c:pt>
                <c:pt idx="1630">
                  <c:v>42311.465277777803</c:v>
                </c:pt>
                <c:pt idx="1631">
                  <c:v>42311.465972222199</c:v>
                </c:pt>
                <c:pt idx="1632">
                  <c:v>42311.466666666704</c:v>
                </c:pt>
                <c:pt idx="1633">
                  <c:v>42311.467361111099</c:v>
                </c:pt>
                <c:pt idx="1634">
                  <c:v>42311.468055555597</c:v>
                </c:pt>
                <c:pt idx="1635">
                  <c:v>42311.46875</c:v>
                </c:pt>
                <c:pt idx="1636">
                  <c:v>42311.469444444403</c:v>
                </c:pt>
                <c:pt idx="1637">
                  <c:v>42311.470138888901</c:v>
                </c:pt>
                <c:pt idx="1638">
                  <c:v>42311.470833333296</c:v>
                </c:pt>
                <c:pt idx="1639">
                  <c:v>42311.471527777801</c:v>
                </c:pt>
                <c:pt idx="1640">
                  <c:v>42311.472222222197</c:v>
                </c:pt>
                <c:pt idx="1641">
                  <c:v>42311.472916666702</c:v>
                </c:pt>
                <c:pt idx="1642">
                  <c:v>42311.473611111098</c:v>
                </c:pt>
                <c:pt idx="1643">
                  <c:v>42311.474305555603</c:v>
                </c:pt>
                <c:pt idx="1644">
                  <c:v>42311.474999999999</c:v>
                </c:pt>
                <c:pt idx="1645">
                  <c:v>42311.475694444402</c:v>
                </c:pt>
                <c:pt idx="1646">
                  <c:v>42311.476388888899</c:v>
                </c:pt>
                <c:pt idx="1647">
                  <c:v>42311.477083333302</c:v>
                </c:pt>
                <c:pt idx="1648">
                  <c:v>42311.4777777778</c:v>
                </c:pt>
                <c:pt idx="1649">
                  <c:v>42311.478472222203</c:v>
                </c:pt>
                <c:pt idx="1650">
                  <c:v>42311.479166666701</c:v>
                </c:pt>
                <c:pt idx="1651">
                  <c:v>42311.479861111096</c:v>
                </c:pt>
                <c:pt idx="1652">
                  <c:v>42311.480555555601</c:v>
                </c:pt>
                <c:pt idx="1653">
                  <c:v>42311.481249999997</c:v>
                </c:pt>
                <c:pt idx="1654">
                  <c:v>42311.4819444444</c:v>
                </c:pt>
                <c:pt idx="1655">
                  <c:v>42311.482638888898</c:v>
                </c:pt>
                <c:pt idx="1656">
                  <c:v>42311.483333333301</c:v>
                </c:pt>
                <c:pt idx="1657">
                  <c:v>42311.484027777798</c:v>
                </c:pt>
                <c:pt idx="1658">
                  <c:v>42311.484722222202</c:v>
                </c:pt>
                <c:pt idx="1659">
                  <c:v>42311.485416666699</c:v>
                </c:pt>
                <c:pt idx="1660">
                  <c:v>42311.486111111102</c:v>
                </c:pt>
                <c:pt idx="1661">
                  <c:v>42311.4868055556</c:v>
                </c:pt>
                <c:pt idx="1662">
                  <c:v>42311.487500000003</c:v>
                </c:pt>
                <c:pt idx="1663">
                  <c:v>42311.488194444399</c:v>
                </c:pt>
                <c:pt idx="1664">
                  <c:v>42311.488888888904</c:v>
                </c:pt>
                <c:pt idx="1665">
                  <c:v>42311.489583333299</c:v>
                </c:pt>
                <c:pt idx="1666">
                  <c:v>42311.490277777797</c:v>
                </c:pt>
                <c:pt idx="1667">
                  <c:v>42311.4909722222</c:v>
                </c:pt>
                <c:pt idx="1668">
                  <c:v>42311.491666666698</c:v>
                </c:pt>
                <c:pt idx="1669">
                  <c:v>42311.492361111101</c:v>
                </c:pt>
                <c:pt idx="1670">
                  <c:v>42311.493055555598</c:v>
                </c:pt>
                <c:pt idx="1671">
                  <c:v>42311.493750000001</c:v>
                </c:pt>
                <c:pt idx="1672">
                  <c:v>42311.494444444397</c:v>
                </c:pt>
                <c:pt idx="1673">
                  <c:v>42311.495138888902</c:v>
                </c:pt>
                <c:pt idx="1674">
                  <c:v>42311.495833333298</c:v>
                </c:pt>
                <c:pt idx="1675">
                  <c:v>42311.496527777803</c:v>
                </c:pt>
                <c:pt idx="1676">
                  <c:v>42311.497222222199</c:v>
                </c:pt>
                <c:pt idx="1677">
                  <c:v>42311.497916666704</c:v>
                </c:pt>
                <c:pt idx="1678">
                  <c:v>42311.498611111099</c:v>
                </c:pt>
                <c:pt idx="1679">
                  <c:v>42311.499305555597</c:v>
                </c:pt>
                <c:pt idx="1680">
                  <c:v>42311.5</c:v>
                </c:pt>
                <c:pt idx="1681">
                  <c:v>42311.500694444403</c:v>
                </c:pt>
                <c:pt idx="1682">
                  <c:v>42311.501388888901</c:v>
                </c:pt>
                <c:pt idx="1683">
                  <c:v>42311.502083333296</c:v>
                </c:pt>
                <c:pt idx="1684">
                  <c:v>42311.502777777801</c:v>
                </c:pt>
                <c:pt idx="1685">
                  <c:v>42311.503472222197</c:v>
                </c:pt>
                <c:pt idx="1686">
                  <c:v>42311.504166666702</c:v>
                </c:pt>
                <c:pt idx="1687">
                  <c:v>42311.504861111098</c:v>
                </c:pt>
                <c:pt idx="1688">
                  <c:v>42311.505555555603</c:v>
                </c:pt>
                <c:pt idx="1689">
                  <c:v>42311.506249999999</c:v>
                </c:pt>
                <c:pt idx="1690">
                  <c:v>42311.506944444402</c:v>
                </c:pt>
                <c:pt idx="1691">
                  <c:v>42311.507638888899</c:v>
                </c:pt>
                <c:pt idx="1692">
                  <c:v>42311.508333333302</c:v>
                </c:pt>
                <c:pt idx="1693">
                  <c:v>42311.5090277778</c:v>
                </c:pt>
                <c:pt idx="1694">
                  <c:v>42311.509722222203</c:v>
                </c:pt>
                <c:pt idx="1695">
                  <c:v>42311.510416666701</c:v>
                </c:pt>
                <c:pt idx="1696">
                  <c:v>42311.511111111096</c:v>
                </c:pt>
                <c:pt idx="1697">
                  <c:v>42311.511805555601</c:v>
                </c:pt>
                <c:pt idx="1698">
                  <c:v>42311.512499999997</c:v>
                </c:pt>
                <c:pt idx="1699">
                  <c:v>42311.5131944444</c:v>
                </c:pt>
                <c:pt idx="1700">
                  <c:v>42311.513888888898</c:v>
                </c:pt>
                <c:pt idx="1701">
                  <c:v>42311.514583333301</c:v>
                </c:pt>
                <c:pt idx="1702">
                  <c:v>42311.515277777798</c:v>
                </c:pt>
                <c:pt idx="1703">
                  <c:v>42311.515972222202</c:v>
                </c:pt>
                <c:pt idx="1704">
                  <c:v>42311.516666666699</c:v>
                </c:pt>
                <c:pt idx="1705">
                  <c:v>42311.517361111102</c:v>
                </c:pt>
                <c:pt idx="1706">
                  <c:v>42311.5180555556</c:v>
                </c:pt>
                <c:pt idx="1707">
                  <c:v>42311.518750000003</c:v>
                </c:pt>
                <c:pt idx="1708">
                  <c:v>42311.519444444399</c:v>
                </c:pt>
                <c:pt idx="1709">
                  <c:v>42311.520138888904</c:v>
                </c:pt>
                <c:pt idx="1710">
                  <c:v>42311.520833333299</c:v>
                </c:pt>
                <c:pt idx="1711">
                  <c:v>42311.521527777797</c:v>
                </c:pt>
                <c:pt idx="1712">
                  <c:v>42311.5222222222</c:v>
                </c:pt>
                <c:pt idx="1713">
                  <c:v>42311.522916666698</c:v>
                </c:pt>
                <c:pt idx="1714">
                  <c:v>42311.523611111101</c:v>
                </c:pt>
                <c:pt idx="1715">
                  <c:v>42311.524305555598</c:v>
                </c:pt>
                <c:pt idx="1716">
                  <c:v>42311.525000000001</c:v>
                </c:pt>
                <c:pt idx="1717">
                  <c:v>42311.525694444397</c:v>
                </c:pt>
                <c:pt idx="1718">
                  <c:v>42311.526388888902</c:v>
                </c:pt>
                <c:pt idx="1719">
                  <c:v>42311.527083333298</c:v>
                </c:pt>
                <c:pt idx="1720">
                  <c:v>42311.527777777803</c:v>
                </c:pt>
                <c:pt idx="1721">
                  <c:v>42311.528472222199</c:v>
                </c:pt>
                <c:pt idx="1722">
                  <c:v>42311.529166666704</c:v>
                </c:pt>
                <c:pt idx="1723">
                  <c:v>42311.529861111099</c:v>
                </c:pt>
                <c:pt idx="1724">
                  <c:v>42311.530555555597</c:v>
                </c:pt>
                <c:pt idx="1725">
                  <c:v>42311.53125</c:v>
                </c:pt>
                <c:pt idx="1726">
                  <c:v>42311.531944444403</c:v>
                </c:pt>
                <c:pt idx="1727">
                  <c:v>42311.532638888901</c:v>
                </c:pt>
                <c:pt idx="1728">
                  <c:v>42311.533333333296</c:v>
                </c:pt>
                <c:pt idx="1729">
                  <c:v>42311.534027777801</c:v>
                </c:pt>
                <c:pt idx="1730">
                  <c:v>42311.534722222197</c:v>
                </c:pt>
                <c:pt idx="1731">
                  <c:v>42311.535416666702</c:v>
                </c:pt>
                <c:pt idx="1732">
                  <c:v>42311.536111111098</c:v>
                </c:pt>
                <c:pt idx="1733">
                  <c:v>42311.536805555603</c:v>
                </c:pt>
                <c:pt idx="1734">
                  <c:v>42311.537499999999</c:v>
                </c:pt>
                <c:pt idx="1735">
                  <c:v>42311.538194444402</c:v>
                </c:pt>
                <c:pt idx="1736">
                  <c:v>42311.538888888899</c:v>
                </c:pt>
                <c:pt idx="1737">
                  <c:v>42311.539583333302</c:v>
                </c:pt>
                <c:pt idx="1738">
                  <c:v>42311.5402777778</c:v>
                </c:pt>
                <c:pt idx="1739">
                  <c:v>42311.540972222203</c:v>
                </c:pt>
                <c:pt idx="1740">
                  <c:v>42311.541666666701</c:v>
                </c:pt>
                <c:pt idx="1741">
                  <c:v>42311.542361111096</c:v>
                </c:pt>
                <c:pt idx="1742">
                  <c:v>42311.543055555601</c:v>
                </c:pt>
                <c:pt idx="1743">
                  <c:v>42311.543749999997</c:v>
                </c:pt>
                <c:pt idx="1744">
                  <c:v>42311.5444444444</c:v>
                </c:pt>
                <c:pt idx="1745">
                  <c:v>42311.545138888898</c:v>
                </c:pt>
                <c:pt idx="1746">
                  <c:v>42311.545833333301</c:v>
                </c:pt>
                <c:pt idx="1747">
                  <c:v>42311.546527777798</c:v>
                </c:pt>
                <c:pt idx="1748">
                  <c:v>42311.547222222202</c:v>
                </c:pt>
                <c:pt idx="1749">
                  <c:v>42311.547916666699</c:v>
                </c:pt>
                <c:pt idx="1750">
                  <c:v>42311.548611111102</c:v>
                </c:pt>
                <c:pt idx="1751">
                  <c:v>42311.5493055556</c:v>
                </c:pt>
                <c:pt idx="1752">
                  <c:v>42311.55</c:v>
                </c:pt>
                <c:pt idx="1753">
                  <c:v>42311.550694444399</c:v>
                </c:pt>
                <c:pt idx="1754">
                  <c:v>42311.551388888904</c:v>
                </c:pt>
                <c:pt idx="1755">
                  <c:v>42311.552083333299</c:v>
                </c:pt>
                <c:pt idx="1756">
                  <c:v>42311.552777777797</c:v>
                </c:pt>
                <c:pt idx="1757">
                  <c:v>42311.5534722222</c:v>
                </c:pt>
                <c:pt idx="1758">
                  <c:v>42311.554166666698</c:v>
                </c:pt>
                <c:pt idx="1759">
                  <c:v>42311.554861111101</c:v>
                </c:pt>
                <c:pt idx="1760">
                  <c:v>42311.555555555598</c:v>
                </c:pt>
                <c:pt idx="1761">
                  <c:v>42311.556250000001</c:v>
                </c:pt>
                <c:pt idx="1762">
                  <c:v>42311.556944444397</c:v>
                </c:pt>
                <c:pt idx="1763">
                  <c:v>42311.557638888902</c:v>
                </c:pt>
                <c:pt idx="1764">
                  <c:v>42311.558333333298</c:v>
                </c:pt>
                <c:pt idx="1765">
                  <c:v>42311.559027777803</c:v>
                </c:pt>
                <c:pt idx="1766">
                  <c:v>42311.559722222199</c:v>
                </c:pt>
                <c:pt idx="1767">
                  <c:v>42311.560416666704</c:v>
                </c:pt>
                <c:pt idx="1768">
                  <c:v>42311.561111111099</c:v>
                </c:pt>
                <c:pt idx="1769">
                  <c:v>42311.561805555597</c:v>
                </c:pt>
                <c:pt idx="1770">
                  <c:v>42311.5625</c:v>
                </c:pt>
                <c:pt idx="1771">
                  <c:v>42311.563194444403</c:v>
                </c:pt>
                <c:pt idx="1772">
                  <c:v>42311.563888888901</c:v>
                </c:pt>
                <c:pt idx="1773">
                  <c:v>42311.564583333296</c:v>
                </c:pt>
                <c:pt idx="1774">
                  <c:v>42311.565277777801</c:v>
                </c:pt>
                <c:pt idx="1775">
                  <c:v>42311.565972222197</c:v>
                </c:pt>
                <c:pt idx="1776">
                  <c:v>42311.566666666702</c:v>
                </c:pt>
                <c:pt idx="1777">
                  <c:v>42311.567361111098</c:v>
                </c:pt>
                <c:pt idx="1778">
                  <c:v>42311.568055555603</c:v>
                </c:pt>
                <c:pt idx="1779">
                  <c:v>42311.568749999999</c:v>
                </c:pt>
                <c:pt idx="1780">
                  <c:v>42311.569444444402</c:v>
                </c:pt>
                <c:pt idx="1781">
                  <c:v>42311.570138888899</c:v>
                </c:pt>
                <c:pt idx="1782">
                  <c:v>42311.570833333302</c:v>
                </c:pt>
                <c:pt idx="1783">
                  <c:v>42311.5715277778</c:v>
                </c:pt>
                <c:pt idx="1784">
                  <c:v>42311.572222222203</c:v>
                </c:pt>
                <c:pt idx="1785">
                  <c:v>42311.572916666701</c:v>
                </c:pt>
                <c:pt idx="1786">
                  <c:v>42311.573611111096</c:v>
                </c:pt>
                <c:pt idx="1787">
                  <c:v>42311.574305555601</c:v>
                </c:pt>
                <c:pt idx="1788">
                  <c:v>42311.574999999997</c:v>
                </c:pt>
                <c:pt idx="1789">
                  <c:v>42311.5756944444</c:v>
                </c:pt>
                <c:pt idx="1790">
                  <c:v>42311.576388888898</c:v>
                </c:pt>
                <c:pt idx="1791">
                  <c:v>42311.577083333301</c:v>
                </c:pt>
                <c:pt idx="1792">
                  <c:v>42311.577777777798</c:v>
                </c:pt>
                <c:pt idx="1793">
                  <c:v>42311.578472222202</c:v>
                </c:pt>
                <c:pt idx="1794">
                  <c:v>42311.579166666699</c:v>
                </c:pt>
                <c:pt idx="1795">
                  <c:v>42311.579861111102</c:v>
                </c:pt>
                <c:pt idx="1796">
                  <c:v>42311.5805555556</c:v>
                </c:pt>
                <c:pt idx="1797">
                  <c:v>42311.581250000003</c:v>
                </c:pt>
                <c:pt idx="1798">
                  <c:v>42311.581944444399</c:v>
                </c:pt>
                <c:pt idx="1799">
                  <c:v>42311.582638888904</c:v>
                </c:pt>
                <c:pt idx="1800">
                  <c:v>42311.583333333299</c:v>
                </c:pt>
                <c:pt idx="1801">
                  <c:v>42311.584027777797</c:v>
                </c:pt>
                <c:pt idx="1802">
                  <c:v>42311.5847222222</c:v>
                </c:pt>
                <c:pt idx="1803">
                  <c:v>42311.585416666698</c:v>
                </c:pt>
                <c:pt idx="1804">
                  <c:v>42311.586111111101</c:v>
                </c:pt>
                <c:pt idx="1805">
                  <c:v>42311.586805555598</c:v>
                </c:pt>
                <c:pt idx="1806">
                  <c:v>42311.587500000001</c:v>
                </c:pt>
                <c:pt idx="1807">
                  <c:v>42311.588194444397</c:v>
                </c:pt>
                <c:pt idx="1808">
                  <c:v>42311.588888888902</c:v>
                </c:pt>
                <c:pt idx="1809">
                  <c:v>42311.589583333298</c:v>
                </c:pt>
                <c:pt idx="1810">
                  <c:v>42311.590277777803</c:v>
                </c:pt>
                <c:pt idx="1811">
                  <c:v>42311.590972222199</c:v>
                </c:pt>
                <c:pt idx="1812">
                  <c:v>42311.591666666704</c:v>
                </c:pt>
                <c:pt idx="1813">
                  <c:v>42311.592361111099</c:v>
                </c:pt>
                <c:pt idx="1814">
                  <c:v>42311.593055555597</c:v>
                </c:pt>
                <c:pt idx="1815">
                  <c:v>42311.59375</c:v>
                </c:pt>
                <c:pt idx="1816">
                  <c:v>42311.594444444403</c:v>
                </c:pt>
                <c:pt idx="1817">
                  <c:v>42311.595138888901</c:v>
                </c:pt>
                <c:pt idx="1818">
                  <c:v>42311.595833333296</c:v>
                </c:pt>
                <c:pt idx="1819">
                  <c:v>42311.596527777801</c:v>
                </c:pt>
                <c:pt idx="1820">
                  <c:v>42311.597222222197</c:v>
                </c:pt>
                <c:pt idx="1821">
                  <c:v>42311.597916666702</c:v>
                </c:pt>
                <c:pt idx="1822">
                  <c:v>42311.598611111098</c:v>
                </c:pt>
                <c:pt idx="1823">
                  <c:v>42311.599305555603</c:v>
                </c:pt>
                <c:pt idx="1824">
                  <c:v>42311.6</c:v>
                </c:pt>
                <c:pt idx="1825">
                  <c:v>42311.600694444402</c:v>
                </c:pt>
                <c:pt idx="1826">
                  <c:v>42311.601388888899</c:v>
                </c:pt>
                <c:pt idx="1827">
                  <c:v>42311.602083333302</c:v>
                </c:pt>
                <c:pt idx="1828">
                  <c:v>42311.6027777778</c:v>
                </c:pt>
                <c:pt idx="1829">
                  <c:v>42311.603472222203</c:v>
                </c:pt>
                <c:pt idx="1830">
                  <c:v>42311.604166666701</c:v>
                </c:pt>
                <c:pt idx="1831">
                  <c:v>42311.604861111096</c:v>
                </c:pt>
                <c:pt idx="1832">
                  <c:v>42311.605555555601</c:v>
                </c:pt>
                <c:pt idx="1833">
                  <c:v>42311.606249999997</c:v>
                </c:pt>
                <c:pt idx="1834">
                  <c:v>42311.6069444444</c:v>
                </c:pt>
                <c:pt idx="1835">
                  <c:v>42311.607638888898</c:v>
                </c:pt>
                <c:pt idx="1836">
                  <c:v>42311.608333333301</c:v>
                </c:pt>
                <c:pt idx="1837">
                  <c:v>42311.609027777798</c:v>
                </c:pt>
                <c:pt idx="1838">
                  <c:v>42311.609722222202</c:v>
                </c:pt>
                <c:pt idx="1839">
                  <c:v>42311.610416666699</c:v>
                </c:pt>
                <c:pt idx="1840">
                  <c:v>42311.611111111102</c:v>
                </c:pt>
                <c:pt idx="1841">
                  <c:v>42311.6118055556</c:v>
                </c:pt>
                <c:pt idx="1842">
                  <c:v>42311.612500000003</c:v>
                </c:pt>
                <c:pt idx="1843">
                  <c:v>42311.613194444399</c:v>
                </c:pt>
                <c:pt idx="1844">
                  <c:v>42311.613888888904</c:v>
                </c:pt>
                <c:pt idx="1845">
                  <c:v>42311.614583333299</c:v>
                </c:pt>
                <c:pt idx="1846">
                  <c:v>42311.615277777797</c:v>
                </c:pt>
                <c:pt idx="1847">
                  <c:v>42311.6159722222</c:v>
                </c:pt>
                <c:pt idx="1848">
                  <c:v>42311.616666666698</c:v>
                </c:pt>
                <c:pt idx="1849">
                  <c:v>42311.617361111101</c:v>
                </c:pt>
                <c:pt idx="1850">
                  <c:v>42311.618055555598</c:v>
                </c:pt>
                <c:pt idx="1851">
                  <c:v>42311.618750000001</c:v>
                </c:pt>
                <c:pt idx="1852">
                  <c:v>42311.619444444397</c:v>
                </c:pt>
                <c:pt idx="1853">
                  <c:v>42311.620138888902</c:v>
                </c:pt>
                <c:pt idx="1854">
                  <c:v>42311.620833333298</c:v>
                </c:pt>
                <c:pt idx="1855">
                  <c:v>42311.621527777803</c:v>
                </c:pt>
                <c:pt idx="1856">
                  <c:v>42311.622222222199</c:v>
                </c:pt>
                <c:pt idx="1857">
                  <c:v>42311.622916666704</c:v>
                </c:pt>
                <c:pt idx="1858">
                  <c:v>42311.623611111099</c:v>
                </c:pt>
                <c:pt idx="1859">
                  <c:v>42311.624305555597</c:v>
                </c:pt>
                <c:pt idx="1860">
                  <c:v>42311.625</c:v>
                </c:pt>
                <c:pt idx="1861">
                  <c:v>42311.625694444403</c:v>
                </c:pt>
                <c:pt idx="1862">
                  <c:v>42311.626388888901</c:v>
                </c:pt>
                <c:pt idx="1863">
                  <c:v>42311.627083333296</c:v>
                </c:pt>
                <c:pt idx="1864">
                  <c:v>42311.627777777801</c:v>
                </c:pt>
                <c:pt idx="1865">
                  <c:v>42311.628472222197</c:v>
                </c:pt>
                <c:pt idx="1866">
                  <c:v>42311.629166666702</c:v>
                </c:pt>
                <c:pt idx="1867">
                  <c:v>42311.629861111098</c:v>
                </c:pt>
                <c:pt idx="1868">
                  <c:v>42311.630555555603</c:v>
                </c:pt>
                <c:pt idx="1869">
                  <c:v>42311.631249999999</c:v>
                </c:pt>
                <c:pt idx="1870">
                  <c:v>42311.631944444402</c:v>
                </c:pt>
                <c:pt idx="1871">
                  <c:v>42311.632638888899</c:v>
                </c:pt>
                <c:pt idx="1872">
                  <c:v>42311.633333333302</c:v>
                </c:pt>
                <c:pt idx="1873">
                  <c:v>42311.6340277778</c:v>
                </c:pt>
                <c:pt idx="1874">
                  <c:v>42311.634722222203</c:v>
                </c:pt>
                <c:pt idx="1875">
                  <c:v>42311.635416666701</c:v>
                </c:pt>
                <c:pt idx="1876">
                  <c:v>42311.636111111096</c:v>
                </c:pt>
                <c:pt idx="1877">
                  <c:v>42311.636805555601</c:v>
                </c:pt>
                <c:pt idx="1878">
                  <c:v>42311.637499999997</c:v>
                </c:pt>
                <c:pt idx="1879">
                  <c:v>42311.6381944444</c:v>
                </c:pt>
                <c:pt idx="1880">
                  <c:v>42311.638888888898</c:v>
                </c:pt>
                <c:pt idx="1881">
                  <c:v>42311.639583333301</c:v>
                </c:pt>
                <c:pt idx="1882">
                  <c:v>42311.640277777798</c:v>
                </c:pt>
                <c:pt idx="1883">
                  <c:v>42311.640972222202</c:v>
                </c:pt>
                <c:pt idx="1884">
                  <c:v>42311.641666666699</c:v>
                </c:pt>
                <c:pt idx="1885">
                  <c:v>42311.642361111102</c:v>
                </c:pt>
                <c:pt idx="1886">
                  <c:v>42311.6430555556</c:v>
                </c:pt>
                <c:pt idx="1887">
                  <c:v>42311.643750000003</c:v>
                </c:pt>
                <c:pt idx="1888">
                  <c:v>42311.644444444399</c:v>
                </c:pt>
                <c:pt idx="1889">
                  <c:v>42311.645138888904</c:v>
                </c:pt>
                <c:pt idx="1890">
                  <c:v>42311.645833333299</c:v>
                </c:pt>
                <c:pt idx="1891">
                  <c:v>42311.646527777797</c:v>
                </c:pt>
                <c:pt idx="1892">
                  <c:v>42311.6472222222</c:v>
                </c:pt>
                <c:pt idx="1893">
                  <c:v>42311.647916666698</c:v>
                </c:pt>
                <c:pt idx="1894">
                  <c:v>42311.648611111101</c:v>
                </c:pt>
                <c:pt idx="1895">
                  <c:v>42311.649305555598</c:v>
                </c:pt>
                <c:pt idx="1896">
                  <c:v>42311.65</c:v>
                </c:pt>
                <c:pt idx="1897">
                  <c:v>42311.650694444397</c:v>
                </c:pt>
                <c:pt idx="1898">
                  <c:v>42311.651388888902</c:v>
                </c:pt>
                <c:pt idx="1899">
                  <c:v>42311.652083333298</c:v>
                </c:pt>
                <c:pt idx="1900">
                  <c:v>42311.652777777803</c:v>
                </c:pt>
                <c:pt idx="1901">
                  <c:v>42311.653472222199</c:v>
                </c:pt>
                <c:pt idx="1902">
                  <c:v>42311.654166666704</c:v>
                </c:pt>
                <c:pt idx="1903">
                  <c:v>42311.654861111099</c:v>
                </c:pt>
                <c:pt idx="1904">
                  <c:v>42311.655555555597</c:v>
                </c:pt>
                <c:pt idx="1905">
                  <c:v>42311.65625</c:v>
                </c:pt>
                <c:pt idx="1906">
                  <c:v>42311.656944444403</c:v>
                </c:pt>
                <c:pt idx="1907">
                  <c:v>42311.657638888901</c:v>
                </c:pt>
                <c:pt idx="1908">
                  <c:v>42311.658333333296</c:v>
                </c:pt>
                <c:pt idx="1909">
                  <c:v>42311.659027777801</c:v>
                </c:pt>
                <c:pt idx="1910">
                  <c:v>42311.659722222197</c:v>
                </c:pt>
                <c:pt idx="1911">
                  <c:v>42311.660416666702</c:v>
                </c:pt>
                <c:pt idx="1912">
                  <c:v>42311.661111111098</c:v>
                </c:pt>
                <c:pt idx="1913">
                  <c:v>42311.661805555603</c:v>
                </c:pt>
                <c:pt idx="1914">
                  <c:v>42311.662499999999</c:v>
                </c:pt>
                <c:pt idx="1915">
                  <c:v>42311.663194444402</c:v>
                </c:pt>
                <c:pt idx="1916">
                  <c:v>42311.663888888899</c:v>
                </c:pt>
                <c:pt idx="1917">
                  <c:v>42311.664583333302</c:v>
                </c:pt>
                <c:pt idx="1918">
                  <c:v>42311.6652777778</c:v>
                </c:pt>
                <c:pt idx="1919">
                  <c:v>42311.665972222203</c:v>
                </c:pt>
                <c:pt idx="1920">
                  <c:v>42311.666666666701</c:v>
                </c:pt>
                <c:pt idx="1921">
                  <c:v>42311.667361111096</c:v>
                </c:pt>
                <c:pt idx="1922">
                  <c:v>42311.668055555601</c:v>
                </c:pt>
                <c:pt idx="1923">
                  <c:v>42311.668749999997</c:v>
                </c:pt>
                <c:pt idx="1924">
                  <c:v>42311.6694444444</c:v>
                </c:pt>
                <c:pt idx="1925">
                  <c:v>42311.670138888898</c:v>
                </c:pt>
                <c:pt idx="1926">
                  <c:v>42311.670833333301</c:v>
                </c:pt>
                <c:pt idx="1927">
                  <c:v>42311.671527777798</c:v>
                </c:pt>
                <c:pt idx="1928">
                  <c:v>42311.672222222202</c:v>
                </c:pt>
                <c:pt idx="1929">
                  <c:v>42311.672916666699</c:v>
                </c:pt>
                <c:pt idx="1930">
                  <c:v>42311.673611111102</c:v>
                </c:pt>
                <c:pt idx="1931">
                  <c:v>42311.6743055556</c:v>
                </c:pt>
                <c:pt idx="1932">
                  <c:v>42311.675000000003</c:v>
                </c:pt>
                <c:pt idx="1933">
                  <c:v>42311.675694444399</c:v>
                </c:pt>
                <c:pt idx="1934">
                  <c:v>42311.676388888904</c:v>
                </c:pt>
                <c:pt idx="1935">
                  <c:v>42311.677083333299</c:v>
                </c:pt>
                <c:pt idx="1936">
                  <c:v>42311.677777777797</c:v>
                </c:pt>
                <c:pt idx="1937">
                  <c:v>42311.6784722222</c:v>
                </c:pt>
                <c:pt idx="1938">
                  <c:v>42311.679166666698</c:v>
                </c:pt>
                <c:pt idx="1939">
                  <c:v>42311.679861111101</c:v>
                </c:pt>
                <c:pt idx="1940">
                  <c:v>42311.680555555598</c:v>
                </c:pt>
                <c:pt idx="1941">
                  <c:v>42311.681250000001</c:v>
                </c:pt>
                <c:pt idx="1942">
                  <c:v>42311.681944444397</c:v>
                </c:pt>
                <c:pt idx="1943">
                  <c:v>42311.682638888902</c:v>
                </c:pt>
                <c:pt idx="1944">
                  <c:v>42311.683333333298</c:v>
                </c:pt>
                <c:pt idx="1945">
                  <c:v>42311.684027777803</c:v>
                </c:pt>
                <c:pt idx="1946">
                  <c:v>42311.684722222199</c:v>
                </c:pt>
                <c:pt idx="1947">
                  <c:v>42311.685416666704</c:v>
                </c:pt>
                <c:pt idx="1948">
                  <c:v>42311.686111111099</c:v>
                </c:pt>
                <c:pt idx="1949">
                  <c:v>42311.686805555597</c:v>
                </c:pt>
                <c:pt idx="1950">
                  <c:v>42311.6875</c:v>
                </c:pt>
                <c:pt idx="1951">
                  <c:v>42311.688194444403</c:v>
                </c:pt>
                <c:pt idx="1952">
                  <c:v>42311.688888888901</c:v>
                </c:pt>
                <c:pt idx="1953">
                  <c:v>42311.689583333296</c:v>
                </c:pt>
                <c:pt idx="1954">
                  <c:v>42311.690277777801</c:v>
                </c:pt>
                <c:pt idx="1955">
                  <c:v>42311.690972222197</c:v>
                </c:pt>
                <c:pt idx="1956">
                  <c:v>42311.691666666702</c:v>
                </c:pt>
                <c:pt idx="1957">
                  <c:v>42311.692361111098</c:v>
                </c:pt>
                <c:pt idx="1958">
                  <c:v>42311.693055555603</c:v>
                </c:pt>
                <c:pt idx="1959">
                  <c:v>42311.693749999999</c:v>
                </c:pt>
                <c:pt idx="1960">
                  <c:v>42311.694444444402</c:v>
                </c:pt>
                <c:pt idx="1961">
                  <c:v>42311.695138888899</c:v>
                </c:pt>
                <c:pt idx="1962">
                  <c:v>42311.695833333302</c:v>
                </c:pt>
                <c:pt idx="1963">
                  <c:v>42311.6965277778</c:v>
                </c:pt>
                <c:pt idx="1964">
                  <c:v>42311.697222222203</c:v>
                </c:pt>
                <c:pt idx="1965">
                  <c:v>42311.697916666701</c:v>
                </c:pt>
                <c:pt idx="1966">
                  <c:v>42311.698611111096</c:v>
                </c:pt>
                <c:pt idx="1967">
                  <c:v>42311.699305555601</c:v>
                </c:pt>
                <c:pt idx="1968">
                  <c:v>42311.7</c:v>
                </c:pt>
                <c:pt idx="1969">
                  <c:v>42311.7006944444</c:v>
                </c:pt>
                <c:pt idx="1970">
                  <c:v>42311.701388888898</c:v>
                </c:pt>
                <c:pt idx="1971">
                  <c:v>42311.702083333301</c:v>
                </c:pt>
                <c:pt idx="1972">
                  <c:v>42311.702777777798</c:v>
                </c:pt>
                <c:pt idx="1973">
                  <c:v>42311.703472222202</c:v>
                </c:pt>
                <c:pt idx="1974">
                  <c:v>42311.704166666699</c:v>
                </c:pt>
                <c:pt idx="1975">
                  <c:v>42311.704861111102</c:v>
                </c:pt>
                <c:pt idx="1976">
                  <c:v>42311.7055555556</c:v>
                </c:pt>
                <c:pt idx="1977">
                  <c:v>42311.706250000003</c:v>
                </c:pt>
                <c:pt idx="1978">
                  <c:v>42311.706944444399</c:v>
                </c:pt>
                <c:pt idx="1979">
                  <c:v>42311.707638888904</c:v>
                </c:pt>
                <c:pt idx="1980">
                  <c:v>42311.708333333299</c:v>
                </c:pt>
                <c:pt idx="1981">
                  <c:v>42311.709027777797</c:v>
                </c:pt>
                <c:pt idx="1982">
                  <c:v>42311.7097222222</c:v>
                </c:pt>
                <c:pt idx="1983">
                  <c:v>42311.710416666698</c:v>
                </c:pt>
                <c:pt idx="1984">
                  <c:v>42311.711111111101</c:v>
                </c:pt>
                <c:pt idx="1985">
                  <c:v>42311.711805555598</c:v>
                </c:pt>
                <c:pt idx="1986">
                  <c:v>42311.712500000001</c:v>
                </c:pt>
                <c:pt idx="1987">
                  <c:v>42311.713194444397</c:v>
                </c:pt>
                <c:pt idx="1988">
                  <c:v>42311.713888888902</c:v>
                </c:pt>
                <c:pt idx="1989">
                  <c:v>42311.714583333298</c:v>
                </c:pt>
                <c:pt idx="1990">
                  <c:v>42311.715277777803</c:v>
                </c:pt>
                <c:pt idx="1991">
                  <c:v>42311.715972222199</c:v>
                </c:pt>
                <c:pt idx="1992">
                  <c:v>42311.716666666704</c:v>
                </c:pt>
                <c:pt idx="1993">
                  <c:v>42311.717361111099</c:v>
                </c:pt>
                <c:pt idx="1994">
                  <c:v>42311.718055555597</c:v>
                </c:pt>
                <c:pt idx="1995">
                  <c:v>42311.71875</c:v>
                </c:pt>
                <c:pt idx="1996">
                  <c:v>42311.719444444403</c:v>
                </c:pt>
                <c:pt idx="1997">
                  <c:v>42311.720138888901</c:v>
                </c:pt>
                <c:pt idx="1998">
                  <c:v>42311.720833333296</c:v>
                </c:pt>
                <c:pt idx="1999">
                  <c:v>42311.721527777801</c:v>
                </c:pt>
                <c:pt idx="2000">
                  <c:v>42311.722222222197</c:v>
                </c:pt>
                <c:pt idx="2001">
                  <c:v>42311.722916666702</c:v>
                </c:pt>
                <c:pt idx="2002">
                  <c:v>42311.723611111098</c:v>
                </c:pt>
                <c:pt idx="2003">
                  <c:v>42311.724305555603</c:v>
                </c:pt>
                <c:pt idx="2004">
                  <c:v>42311.724999999999</c:v>
                </c:pt>
                <c:pt idx="2005">
                  <c:v>42311.725694444402</c:v>
                </c:pt>
                <c:pt idx="2006">
                  <c:v>42311.726388888899</c:v>
                </c:pt>
                <c:pt idx="2007">
                  <c:v>42311.727083333302</c:v>
                </c:pt>
                <c:pt idx="2008">
                  <c:v>42311.7277777778</c:v>
                </c:pt>
                <c:pt idx="2009">
                  <c:v>42311.728472222203</c:v>
                </c:pt>
                <c:pt idx="2010">
                  <c:v>42311.729166666701</c:v>
                </c:pt>
                <c:pt idx="2011">
                  <c:v>42311.729861111096</c:v>
                </c:pt>
                <c:pt idx="2012">
                  <c:v>42311.730555555601</c:v>
                </c:pt>
                <c:pt idx="2013">
                  <c:v>42311.731249999997</c:v>
                </c:pt>
                <c:pt idx="2014">
                  <c:v>42311.7319444444</c:v>
                </c:pt>
                <c:pt idx="2015">
                  <c:v>42311.732638888898</c:v>
                </c:pt>
                <c:pt idx="2016">
                  <c:v>42311.733333333301</c:v>
                </c:pt>
                <c:pt idx="2017">
                  <c:v>42311.734027777798</c:v>
                </c:pt>
                <c:pt idx="2018">
                  <c:v>42311.734722222202</c:v>
                </c:pt>
                <c:pt idx="2019">
                  <c:v>42311.735416666699</c:v>
                </c:pt>
                <c:pt idx="2020">
                  <c:v>42311.736111111102</c:v>
                </c:pt>
                <c:pt idx="2021">
                  <c:v>42311.7368055556</c:v>
                </c:pt>
                <c:pt idx="2022">
                  <c:v>42311.737500000003</c:v>
                </c:pt>
                <c:pt idx="2023">
                  <c:v>42311.738194444399</c:v>
                </c:pt>
                <c:pt idx="2024">
                  <c:v>42311.738888888904</c:v>
                </c:pt>
                <c:pt idx="2025">
                  <c:v>42311.739583333299</c:v>
                </c:pt>
                <c:pt idx="2026">
                  <c:v>42311.740277777797</c:v>
                </c:pt>
                <c:pt idx="2027">
                  <c:v>42311.7409722222</c:v>
                </c:pt>
                <c:pt idx="2028">
                  <c:v>42311.741666666698</c:v>
                </c:pt>
                <c:pt idx="2029">
                  <c:v>42311.742361111101</c:v>
                </c:pt>
                <c:pt idx="2030">
                  <c:v>42311.743055555598</c:v>
                </c:pt>
                <c:pt idx="2031">
                  <c:v>42311.743750000001</c:v>
                </c:pt>
                <c:pt idx="2032">
                  <c:v>42311.744444444397</c:v>
                </c:pt>
                <c:pt idx="2033">
                  <c:v>42311.745138888902</c:v>
                </c:pt>
                <c:pt idx="2034">
                  <c:v>42311.745833333298</c:v>
                </c:pt>
                <c:pt idx="2035">
                  <c:v>42311.746527777803</c:v>
                </c:pt>
                <c:pt idx="2036">
                  <c:v>42311.747222222199</c:v>
                </c:pt>
                <c:pt idx="2037">
                  <c:v>42311.747916666704</c:v>
                </c:pt>
                <c:pt idx="2038">
                  <c:v>42311.748611111099</c:v>
                </c:pt>
                <c:pt idx="2039">
                  <c:v>42311.749305555597</c:v>
                </c:pt>
                <c:pt idx="2040">
                  <c:v>42311.75</c:v>
                </c:pt>
                <c:pt idx="2041">
                  <c:v>42311.750694444403</c:v>
                </c:pt>
                <c:pt idx="2042">
                  <c:v>42311.751388888901</c:v>
                </c:pt>
                <c:pt idx="2043">
                  <c:v>42311.752083333296</c:v>
                </c:pt>
                <c:pt idx="2044">
                  <c:v>42311.752777777801</c:v>
                </c:pt>
                <c:pt idx="2045">
                  <c:v>42311.753472222197</c:v>
                </c:pt>
                <c:pt idx="2046">
                  <c:v>42311.754166666702</c:v>
                </c:pt>
                <c:pt idx="2047">
                  <c:v>42311.754861111098</c:v>
                </c:pt>
                <c:pt idx="2048">
                  <c:v>42311.755555555603</c:v>
                </c:pt>
                <c:pt idx="2049">
                  <c:v>42311.756249999999</c:v>
                </c:pt>
                <c:pt idx="2050">
                  <c:v>42311.756944444402</c:v>
                </c:pt>
                <c:pt idx="2051">
                  <c:v>42311.757638888899</c:v>
                </c:pt>
                <c:pt idx="2052">
                  <c:v>42311.758333333302</c:v>
                </c:pt>
                <c:pt idx="2053">
                  <c:v>42311.7590277778</c:v>
                </c:pt>
                <c:pt idx="2054">
                  <c:v>42311.759722222203</c:v>
                </c:pt>
                <c:pt idx="2055">
                  <c:v>42311.760416666701</c:v>
                </c:pt>
                <c:pt idx="2056">
                  <c:v>42311.761111111096</c:v>
                </c:pt>
                <c:pt idx="2057">
                  <c:v>42311.761805555601</c:v>
                </c:pt>
                <c:pt idx="2058">
                  <c:v>42311.762499999997</c:v>
                </c:pt>
                <c:pt idx="2059">
                  <c:v>42311.7631944444</c:v>
                </c:pt>
                <c:pt idx="2060">
                  <c:v>42311.763888888898</c:v>
                </c:pt>
                <c:pt idx="2061">
                  <c:v>42311.764583333301</c:v>
                </c:pt>
                <c:pt idx="2062">
                  <c:v>42311.765277777798</c:v>
                </c:pt>
                <c:pt idx="2063">
                  <c:v>42311.765972222202</c:v>
                </c:pt>
                <c:pt idx="2064">
                  <c:v>42311.766666666699</c:v>
                </c:pt>
                <c:pt idx="2065">
                  <c:v>42311.767361111102</c:v>
                </c:pt>
                <c:pt idx="2066">
                  <c:v>42311.7680555556</c:v>
                </c:pt>
                <c:pt idx="2067">
                  <c:v>42311.768750000003</c:v>
                </c:pt>
                <c:pt idx="2068">
                  <c:v>42311.769444444399</c:v>
                </c:pt>
                <c:pt idx="2069">
                  <c:v>42311.770138888904</c:v>
                </c:pt>
                <c:pt idx="2070">
                  <c:v>42311.770833333299</c:v>
                </c:pt>
                <c:pt idx="2071">
                  <c:v>42311.771527777797</c:v>
                </c:pt>
                <c:pt idx="2072">
                  <c:v>42311.7722222222</c:v>
                </c:pt>
                <c:pt idx="2073">
                  <c:v>42311.772916666698</c:v>
                </c:pt>
                <c:pt idx="2074">
                  <c:v>42311.773611111101</c:v>
                </c:pt>
                <c:pt idx="2075">
                  <c:v>42311.774305555598</c:v>
                </c:pt>
                <c:pt idx="2076">
                  <c:v>42311.775000000001</c:v>
                </c:pt>
                <c:pt idx="2077">
                  <c:v>42311.775694444397</c:v>
                </c:pt>
                <c:pt idx="2078">
                  <c:v>42311.776388888902</c:v>
                </c:pt>
                <c:pt idx="2079">
                  <c:v>42311.777083333298</c:v>
                </c:pt>
                <c:pt idx="2080">
                  <c:v>42311.777777777803</c:v>
                </c:pt>
                <c:pt idx="2081">
                  <c:v>42311.778472222199</c:v>
                </c:pt>
                <c:pt idx="2082">
                  <c:v>42311.779166666704</c:v>
                </c:pt>
                <c:pt idx="2083">
                  <c:v>42311.779861111099</c:v>
                </c:pt>
                <c:pt idx="2084">
                  <c:v>42311.780555555597</c:v>
                </c:pt>
                <c:pt idx="2085">
                  <c:v>42311.78125</c:v>
                </c:pt>
                <c:pt idx="2086">
                  <c:v>42311.781944444403</c:v>
                </c:pt>
                <c:pt idx="2087">
                  <c:v>42311.782638888901</c:v>
                </c:pt>
                <c:pt idx="2088">
                  <c:v>42311.783333333296</c:v>
                </c:pt>
                <c:pt idx="2089">
                  <c:v>42311.784027777801</c:v>
                </c:pt>
                <c:pt idx="2090">
                  <c:v>42311.784722222197</c:v>
                </c:pt>
                <c:pt idx="2091">
                  <c:v>42311.785416666702</c:v>
                </c:pt>
                <c:pt idx="2092">
                  <c:v>42311.786111111098</c:v>
                </c:pt>
                <c:pt idx="2093">
                  <c:v>42311.786805555603</c:v>
                </c:pt>
                <c:pt idx="2094">
                  <c:v>42311.787499999999</c:v>
                </c:pt>
                <c:pt idx="2095">
                  <c:v>42311.788194444402</c:v>
                </c:pt>
                <c:pt idx="2096">
                  <c:v>42311.788888888899</c:v>
                </c:pt>
                <c:pt idx="2097">
                  <c:v>42311.789583333302</c:v>
                </c:pt>
                <c:pt idx="2098">
                  <c:v>42311.7902777778</c:v>
                </c:pt>
                <c:pt idx="2099">
                  <c:v>42311.790972222203</c:v>
                </c:pt>
                <c:pt idx="2100">
                  <c:v>42311.791666666701</c:v>
                </c:pt>
                <c:pt idx="2101">
                  <c:v>42311.792361111096</c:v>
                </c:pt>
                <c:pt idx="2102">
                  <c:v>42311.793055555601</c:v>
                </c:pt>
                <c:pt idx="2103">
                  <c:v>42311.793749999997</c:v>
                </c:pt>
                <c:pt idx="2104">
                  <c:v>42311.7944444444</c:v>
                </c:pt>
                <c:pt idx="2105">
                  <c:v>42311.795138888898</c:v>
                </c:pt>
                <c:pt idx="2106">
                  <c:v>42311.795833333301</c:v>
                </c:pt>
                <c:pt idx="2107">
                  <c:v>42311.796527777798</c:v>
                </c:pt>
                <c:pt idx="2108">
                  <c:v>42311.797222222202</c:v>
                </c:pt>
                <c:pt idx="2109">
                  <c:v>42311.797916666699</c:v>
                </c:pt>
                <c:pt idx="2110">
                  <c:v>42311.798611111102</c:v>
                </c:pt>
                <c:pt idx="2111">
                  <c:v>42311.7993055556</c:v>
                </c:pt>
                <c:pt idx="2112">
                  <c:v>42311.8</c:v>
                </c:pt>
                <c:pt idx="2113">
                  <c:v>42311.800694444399</c:v>
                </c:pt>
                <c:pt idx="2114">
                  <c:v>42311.801388888904</c:v>
                </c:pt>
                <c:pt idx="2115">
                  <c:v>42311.802083333299</c:v>
                </c:pt>
                <c:pt idx="2116">
                  <c:v>42311.802777777797</c:v>
                </c:pt>
                <c:pt idx="2117">
                  <c:v>42311.8034722222</c:v>
                </c:pt>
                <c:pt idx="2118">
                  <c:v>42311.804166666698</c:v>
                </c:pt>
                <c:pt idx="2119">
                  <c:v>42311.804861111101</c:v>
                </c:pt>
                <c:pt idx="2120">
                  <c:v>42311.805555555598</c:v>
                </c:pt>
                <c:pt idx="2121">
                  <c:v>42311.806250000001</c:v>
                </c:pt>
                <c:pt idx="2122">
                  <c:v>42311.806944444397</c:v>
                </c:pt>
                <c:pt idx="2123">
                  <c:v>42311.807638888902</c:v>
                </c:pt>
                <c:pt idx="2124">
                  <c:v>42311.808333333298</c:v>
                </c:pt>
                <c:pt idx="2125">
                  <c:v>42311.809027777803</c:v>
                </c:pt>
                <c:pt idx="2126">
                  <c:v>42311.809722222199</c:v>
                </c:pt>
                <c:pt idx="2127">
                  <c:v>42311.810416666704</c:v>
                </c:pt>
                <c:pt idx="2128">
                  <c:v>42311.811111111099</c:v>
                </c:pt>
                <c:pt idx="2129">
                  <c:v>42311.811805555597</c:v>
                </c:pt>
                <c:pt idx="2130">
                  <c:v>42311.8125</c:v>
                </c:pt>
                <c:pt idx="2131">
                  <c:v>42311.813194444403</c:v>
                </c:pt>
                <c:pt idx="2132">
                  <c:v>42311.813888888901</c:v>
                </c:pt>
                <c:pt idx="2133">
                  <c:v>42311.814583333296</c:v>
                </c:pt>
                <c:pt idx="2134">
                  <c:v>42311.815277777801</c:v>
                </c:pt>
                <c:pt idx="2135">
                  <c:v>42311.815972222197</c:v>
                </c:pt>
                <c:pt idx="2136">
                  <c:v>42311.816666666702</c:v>
                </c:pt>
                <c:pt idx="2137">
                  <c:v>42311.817361111098</c:v>
                </c:pt>
                <c:pt idx="2138">
                  <c:v>42311.818055555603</c:v>
                </c:pt>
                <c:pt idx="2139">
                  <c:v>42311.818749999999</c:v>
                </c:pt>
                <c:pt idx="2140">
                  <c:v>42311.819444444402</c:v>
                </c:pt>
                <c:pt idx="2141">
                  <c:v>42311.820138888899</c:v>
                </c:pt>
                <c:pt idx="2142">
                  <c:v>42311.820833333302</c:v>
                </c:pt>
                <c:pt idx="2143">
                  <c:v>42311.8215277778</c:v>
                </c:pt>
                <c:pt idx="2144">
                  <c:v>42311.822222222203</c:v>
                </c:pt>
                <c:pt idx="2145">
                  <c:v>42311.822916666701</c:v>
                </c:pt>
                <c:pt idx="2146">
                  <c:v>42311.823611111096</c:v>
                </c:pt>
                <c:pt idx="2147">
                  <c:v>42311.824305555601</c:v>
                </c:pt>
                <c:pt idx="2148">
                  <c:v>42311.824999999997</c:v>
                </c:pt>
                <c:pt idx="2149">
                  <c:v>42311.8256944444</c:v>
                </c:pt>
                <c:pt idx="2150">
                  <c:v>42311.826388888898</c:v>
                </c:pt>
                <c:pt idx="2151">
                  <c:v>42311.827083333301</c:v>
                </c:pt>
                <c:pt idx="2152">
                  <c:v>42311.827777777798</c:v>
                </c:pt>
                <c:pt idx="2153">
                  <c:v>42311.828472222202</c:v>
                </c:pt>
                <c:pt idx="2154">
                  <c:v>42311.829166666699</c:v>
                </c:pt>
                <c:pt idx="2155">
                  <c:v>42311.829861111102</c:v>
                </c:pt>
                <c:pt idx="2156">
                  <c:v>42311.8305555556</c:v>
                </c:pt>
                <c:pt idx="2157">
                  <c:v>42311.831250000003</c:v>
                </c:pt>
                <c:pt idx="2158">
                  <c:v>42311.831944444399</c:v>
                </c:pt>
                <c:pt idx="2159">
                  <c:v>42311.832638888904</c:v>
                </c:pt>
                <c:pt idx="2160">
                  <c:v>42311.833333333299</c:v>
                </c:pt>
                <c:pt idx="2161">
                  <c:v>42311.834027777797</c:v>
                </c:pt>
                <c:pt idx="2162">
                  <c:v>42311.8347222222</c:v>
                </c:pt>
                <c:pt idx="2163">
                  <c:v>42311.835416666698</c:v>
                </c:pt>
                <c:pt idx="2164">
                  <c:v>42311.836111111101</c:v>
                </c:pt>
                <c:pt idx="2165">
                  <c:v>42311.836805555598</c:v>
                </c:pt>
                <c:pt idx="2166">
                  <c:v>42311.837500000001</c:v>
                </c:pt>
                <c:pt idx="2167">
                  <c:v>42311.838194444397</c:v>
                </c:pt>
                <c:pt idx="2168">
                  <c:v>42311.838888888902</c:v>
                </c:pt>
                <c:pt idx="2169">
                  <c:v>42311.839583333298</c:v>
                </c:pt>
                <c:pt idx="2170">
                  <c:v>42311.840277777803</c:v>
                </c:pt>
                <c:pt idx="2171">
                  <c:v>42311.840972222199</c:v>
                </c:pt>
                <c:pt idx="2172">
                  <c:v>42311.841666666704</c:v>
                </c:pt>
                <c:pt idx="2173">
                  <c:v>42311.842361111099</c:v>
                </c:pt>
                <c:pt idx="2174">
                  <c:v>42311.843055555597</c:v>
                </c:pt>
                <c:pt idx="2175">
                  <c:v>42311.84375</c:v>
                </c:pt>
                <c:pt idx="2176">
                  <c:v>42311.844444444403</c:v>
                </c:pt>
                <c:pt idx="2177">
                  <c:v>42311.845138888901</c:v>
                </c:pt>
                <c:pt idx="2178">
                  <c:v>42311.845833333296</c:v>
                </c:pt>
                <c:pt idx="2179">
                  <c:v>42311.846527777801</c:v>
                </c:pt>
                <c:pt idx="2180">
                  <c:v>42311.847222222197</c:v>
                </c:pt>
                <c:pt idx="2181">
                  <c:v>42311.847916666702</c:v>
                </c:pt>
                <c:pt idx="2182">
                  <c:v>42311.848611111098</c:v>
                </c:pt>
                <c:pt idx="2183">
                  <c:v>42311.849305555603</c:v>
                </c:pt>
                <c:pt idx="2184">
                  <c:v>42311.85</c:v>
                </c:pt>
                <c:pt idx="2185">
                  <c:v>42311.850694444402</c:v>
                </c:pt>
                <c:pt idx="2186">
                  <c:v>42311.851388888899</c:v>
                </c:pt>
                <c:pt idx="2187">
                  <c:v>42311.852083333302</c:v>
                </c:pt>
                <c:pt idx="2188">
                  <c:v>42311.8527777778</c:v>
                </c:pt>
                <c:pt idx="2189">
                  <c:v>42311.853472222203</c:v>
                </c:pt>
                <c:pt idx="2190">
                  <c:v>42311.854166666701</c:v>
                </c:pt>
                <c:pt idx="2191">
                  <c:v>42311.854861111096</c:v>
                </c:pt>
                <c:pt idx="2192">
                  <c:v>42311.855555555601</c:v>
                </c:pt>
                <c:pt idx="2193">
                  <c:v>42311.856249999997</c:v>
                </c:pt>
                <c:pt idx="2194">
                  <c:v>42311.8569444444</c:v>
                </c:pt>
                <c:pt idx="2195">
                  <c:v>42311.857638888898</c:v>
                </c:pt>
                <c:pt idx="2196">
                  <c:v>42311.858333333301</c:v>
                </c:pt>
                <c:pt idx="2197">
                  <c:v>42311.859027777798</c:v>
                </c:pt>
                <c:pt idx="2198">
                  <c:v>42311.859722222202</c:v>
                </c:pt>
                <c:pt idx="2199">
                  <c:v>42311.860416666699</c:v>
                </c:pt>
                <c:pt idx="2200">
                  <c:v>42311.861111111102</c:v>
                </c:pt>
                <c:pt idx="2201">
                  <c:v>42311.8618055556</c:v>
                </c:pt>
                <c:pt idx="2202">
                  <c:v>42311.862500000003</c:v>
                </c:pt>
                <c:pt idx="2203">
                  <c:v>42311.863194444399</c:v>
                </c:pt>
                <c:pt idx="2204">
                  <c:v>42311.863888888904</c:v>
                </c:pt>
                <c:pt idx="2205">
                  <c:v>42311.864583333299</c:v>
                </c:pt>
                <c:pt idx="2206">
                  <c:v>42311.865277777797</c:v>
                </c:pt>
                <c:pt idx="2207">
                  <c:v>42311.8659722222</c:v>
                </c:pt>
                <c:pt idx="2208">
                  <c:v>42311.866666666698</c:v>
                </c:pt>
                <c:pt idx="2209">
                  <c:v>42311.867361111101</c:v>
                </c:pt>
                <c:pt idx="2210">
                  <c:v>42311.868055555598</c:v>
                </c:pt>
                <c:pt idx="2211">
                  <c:v>42311.868750000001</c:v>
                </c:pt>
                <c:pt idx="2212">
                  <c:v>42311.869444444397</c:v>
                </c:pt>
                <c:pt idx="2213">
                  <c:v>42311.870138888902</c:v>
                </c:pt>
                <c:pt idx="2214">
                  <c:v>42311.870833333298</c:v>
                </c:pt>
                <c:pt idx="2215">
                  <c:v>42311.871527777803</c:v>
                </c:pt>
                <c:pt idx="2216">
                  <c:v>42311.872222222199</c:v>
                </c:pt>
                <c:pt idx="2217">
                  <c:v>42311.872916666704</c:v>
                </c:pt>
                <c:pt idx="2218">
                  <c:v>42311.873611111099</c:v>
                </c:pt>
                <c:pt idx="2219">
                  <c:v>42311.874305555597</c:v>
                </c:pt>
                <c:pt idx="2220">
                  <c:v>42311.875</c:v>
                </c:pt>
                <c:pt idx="2221">
                  <c:v>42311.875694444403</c:v>
                </c:pt>
                <c:pt idx="2222">
                  <c:v>42311.876388888901</c:v>
                </c:pt>
                <c:pt idx="2223">
                  <c:v>42311.877083333296</c:v>
                </c:pt>
                <c:pt idx="2224">
                  <c:v>42311.877777777801</c:v>
                </c:pt>
                <c:pt idx="2225">
                  <c:v>42311.878472222197</c:v>
                </c:pt>
                <c:pt idx="2226">
                  <c:v>42311.879166666702</c:v>
                </c:pt>
                <c:pt idx="2227">
                  <c:v>42311.879861111098</c:v>
                </c:pt>
                <c:pt idx="2228">
                  <c:v>42311.880555555603</c:v>
                </c:pt>
                <c:pt idx="2229">
                  <c:v>42311.881249999999</c:v>
                </c:pt>
                <c:pt idx="2230">
                  <c:v>42311.881944444402</c:v>
                </c:pt>
                <c:pt idx="2231">
                  <c:v>42311.882638888899</c:v>
                </c:pt>
                <c:pt idx="2232">
                  <c:v>42311.883333333302</c:v>
                </c:pt>
                <c:pt idx="2233">
                  <c:v>42311.8840277778</c:v>
                </c:pt>
                <c:pt idx="2234">
                  <c:v>42311.884722222203</c:v>
                </c:pt>
                <c:pt idx="2235">
                  <c:v>42311.885416666701</c:v>
                </c:pt>
                <c:pt idx="2236">
                  <c:v>42311.886111111096</c:v>
                </c:pt>
                <c:pt idx="2237">
                  <c:v>42311.886805555601</c:v>
                </c:pt>
                <c:pt idx="2238">
                  <c:v>42311.887499999997</c:v>
                </c:pt>
                <c:pt idx="2239">
                  <c:v>42311.8881944444</c:v>
                </c:pt>
                <c:pt idx="2240">
                  <c:v>42311.888888888898</c:v>
                </c:pt>
                <c:pt idx="2241">
                  <c:v>42311.889583333301</c:v>
                </c:pt>
                <c:pt idx="2242">
                  <c:v>42311.890277777798</c:v>
                </c:pt>
                <c:pt idx="2243">
                  <c:v>42311.890972222202</c:v>
                </c:pt>
                <c:pt idx="2244">
                  <c:v>42311.891666666699</c:v>
                </c:pt>
                <c:pt idx="2245">
                  <c:v>42311.892361111102</c:v>
                </c:pt>
                <c:pt idx="2246">
                  <c:v>42311.8930555556</c:v>
                </c:pt>
                <c:pt idx="2247">
                  <c:v>42311.893750000003</c:v>
                </c:pt>
                <c:pt idx="2248">
                  <c:v>42311.894444444399</c:v>
                </c:pt>
                <c:pt idx="2249">
                  <c:v>42311.895138888904</c:v>
                </c:pt>
                <c:pt idx="2250">
                  <c:v>42311.895833333299</c:v>
                </c:pt>
                <c:pt idx="2251">
                  <c:v>42311.896527777797</c:v>
                </c:pt>
                <c:pt idx="2252">
                  <c:v>42311.8972222222</c:v>
                </c:pt>
                <c:pt idx="2253">
                  <c:v>42311.897916666698</c:v>
                </c:pt>
                <c:pt idx="2254">
                  <c:v>42311.898611111101</c:v>
                </c:pt>
                <c:pt idx="2255">
                  <c:v>42311.899305555598</c:v>
                </c:pt>
                <c:pt idx="2256">
                  <c:v>42311.9</c:v>
                </c:pt>
                <c:pt idx="2257">
                  <c:v>42311.900694444397</c:v>
                </c:pt>
                <c:pt idx="2258">
                  <c:v>42311.901388888902</c:v>
                </c:pt>
                <c:pt idx="2259">
                  <c:v>42311.902083333298</c:v>
                </c:pt>
                <c:pt idx="2260">
                  <c:v>42311.902777777803</c:v>
                </c:pt>
                <c:pt idx="2261">
                  <c:v>42311.903472222199</c:v>
                </c:pt>
                <c:pt idx="2262">
                  <c:v>42311.904166666704</c:v>
                </c:pt>
                <c:pt idx="2263">
                  <c:v>42311.904861111099</c:v>
                </c:pt>
                <c:pt idx="2264">
                  <c:v>42311.905555555597</c:v>
                </c:pt>
                <c:pt idx="2265">
                  <c:v>42311.90625</c:v>
                </c:pt>
                <c:pt idx="2266">
                  <c:v>42311.906944444403</c:v>
                </c:pt>
                <c:pt idx="2267">
                  <c:v>42311.907638888901</c:v>
                </c:pt>
                <c:pt idx="2268">
                  <c:v>42311.908333333296</c:v>
                </c:pt>
                <c:pt idx="2269">
                  <c:v>42311.909027777801</c:v>
                </c:pt>
                <c:pt idx="2270">
                  <c:v>42311.909722222197</c:v>
                </c:pt>
                <c:pt idx="2271">
                  <c:v>42311.910416666702</c:v>
                </c:pt>
                <c:pt idx="2272">
                  <c:v>42311.911111111098</c:v>
                </c:pt>
                <c:pt idx="2273">
                  <c:v>42311.911805555603</c:v>
                </c:pt>
                <c:pt idx="2274">
                  <c:v>42311.912499999999</c:v>
                </c:pt>
                <c:pt idx="2275">
                  <c:v>42311.913194444402</c:v>
                </c:pt>
                <c:pt idx="2276">
                  <c:v>42311.913888888899</c:v>
                </c:pt>
                <c:pt idx="2277">
                  <c:v>42311.914583333302</c:v>
                </c:pt>
                <c:pt idx="2278">
                  <c:v>42311.9152777778</c:v>
                </c:pt>
                <c:pt idx="2279">
                  <c:v>42311.915972222203</c:v>
                </c:pt>
                <c:pt idx="2280">
                  <c:v>42311.916666666701</c:v>
                </c:pt>
                <c:pt idx="2281">
                  <c:v>42311.917361111096</c:v>
                </c:pt>
                <c:pt idx="2282">
                  <c:v>42311.918055555601</c:v>
                </c:pt>
                <c:pt idx="2283">
                  <c:v>42311.918749999997</c:v>
                </c:pt>
                <c:pt idx="2284">
                  <c:v>42311.9194444444</c:v>
                </c:pt>
                <c:pt idx="2285">
                  <c:v>42311.920138888898</c:v>
                </c:pt>
                <c:pt idx="2286">
                  <c:v>42311.920833333301</c:v>
                </c:pt>
                <c:pt idx="2287">
                  <c:v>42311.921527777798</c:v>
                </c:pt>
                <c:pt idx="2288">
                  <c:v>42311.922222222202</c:v>
                </c:pt>
                <c:pt idx="2289">
                  <c:v>42311.922916666699</c:v>
                </c:pt>
                <c:pt idx="2290">
                  <c:v>42311.923611111102</c:v>
                </c:pt>
                <c:pt idx="2291">
                  <c:v>42311.9243055556</c:v>
                </c:pt>
                <c:pt idx="2292">
                  <c:v>42311.925000000003</c:v>
                </c:pt>
                <c:pt idx="2293">
                  <c:v>42311.925694444399</c:v>
                </c:pt>
                <c:pt idx="2294">
                  <c:v>42311.926388888904</c:v>
                </c:pt>
                <c:pt idx="2295">
                  <c:v>42311.927083333299</c:v>
                </c:pt>
                <c:pt idx="2296">
                  <c:v>42311.927777777797</c:v>
                </c:pt>
                <c:pt idx="2297">
                  <c:v>42311.9284722222</c:v>
                </c:pt>
                <c:pt idx="2298">
                  <c:v>42311.929166666698</c:v>
                </c:pt>
                <c:pt idx="2299">
                  <c:v>42311.929861111101</c:v>
                </c:pt>
                <c:pt idx="2300">
                  <c:v>42311.930555555598</c:v>
                </c:pt>
                <c:pt idx="2301">
                  <c:v>42311.931250000001</c:v>
                </c:pt>
                <c:pt idx="2302">
                  <c:v>42311.931944444397</c:v>
                </c:pt>
                <c:pt idx="2303">
                  <c:v>42311.932638888902</c:v>
                </c:pt>
                <c:pt idx="2304">
                  <c:v>42311.933333333298</c:v>
                </c:pt>
                <c:pt idx="2305">
                  <c:v>42311.934027777803</c:v>
                </c:pt>
                <c:pt idx="2306">
                  <c:v>42311.934722222199</c:v>
                </c:pt>
                <c:pt idx="2307">
                  <c:v>42311.935416666704</c:v>
                </c:pt>
                <c:pt idx="2308">
                  <c:v>42311.936111111099</c:v>
                </c:pt>
                <c:pt idx="2309">
                  <c:v>42311.936805555597</c:v>
                </c:pt>
                <c:pt idx="2310">
                  <c:v>42311.9375</c:v>
                </c:pt>
                <c:pt idx="2311">
                  <c:v>42311.938194444403</c:v>
                </c:pt>
                <c:pt idx="2312">
                  <c:v>42311.938888888901</c:v>
                </c:pt>
                <c:pt idx="2313">
                  <c:v>42311.939583333296</c:v>
                </c:pt>
                <c:pt idx="2314">
                  <c:v>42311.940277777801</c:v>
                </c:pt>
                <c:pt idx="2315">
                  <c:v>42311.940972222197</c:v>
                </c:pt>
                <c:pt idx="2316">
                  <c:v>42311.941666666702</c:v>
                </c:pt>
                <c:pt idx="2317">
                  <c:v>42311.942361111098</c:v>
                </c:pt>
                <c:pt idx="2318">
                  <c:v>42311.943055555603</c:v>
                </c:pt>
                <c:pt idx="2319">
                  <c:v>42311.943749999999</c:v>
                </c:pt>
                <c:pt idx="2320">
                  <c:v>42311.944444444402</c:v>
                </c:pt>
                <c:pt idx="2321">
                  <c:v>42311.945138888899</c:v>
                </c:pt>
                <c:pt idx="2322">
                  <c:v>42311.945833333302</c:v>
                </c:pt>
                <c:pt idx="2323">
                  <c:v>42311.9465277778</c:v>
                </c:pt>
                <c:pt idx="2324">
                  <c:v>42311.947222222203</c:v>
                </c:pt>
                <c:pt idx="2325">
                  <c:v>42311.947916666701</c:v>
                </c:pt>
                <c:pt idx="2326">
                  <c:v>42311.948611111096</c:v>
                </c:pt>
                <c:pt idx="2327">
                  <c:v>42311.949305555601</c:v>
                </c:pt>
                <c:pt idx="2328">
                  <c:v>42311.95</c:v>
                </c:pt>
                <c:pt idx="2329">
                  <c:v>42311.9506944444</c:v>
                </c:pt>
                <c:pt idx="2330">
                  <c:v>42311.951388888898</c:v>
                </c:pt>
                <c:pt idx="2331">
                  <c:v>42311.952083333301</c:v>
                </c:pt>
                <c:pt idx="2332">
                  <c:v>42311.952777777798</c:v>
                </c:pt>
                <c:pt idx="2333">
                  <c:v>42311.953472222202</c:v>
                </c:pt>
                <c:pt idx="2334">
                  <c:v>42311.954166666699</c:v>
                </c:pt>
                <c:pt idx="2335">
                  <c:v>42311.954861111102</c:v>
                </c:pt>
                <c:pt idx="2336">
                  <c:v>42311.9555555556</c:v>
                </c:pt>
                <c:pt idx="2337">
                  <c:v>42311.956250000003</c:v>
                </c:pt>
                <c:pt idx="2338">
                  <c:v>42311.956944444399</c:v>
                </c:pt>
                <c:pt idx="2339">
                  <c:v>42311.957638888904</c:v>
                </c:pt>
                <c:pt idx="2340">
                  <c:v>42311.958333333299</c:v>
                </c:pt>
                <c:pt idx="2341">
                  <c:v>42311.959027777797</c:v>
                </c:pt>
                <c:pt idx="2342">
                  <c:v>42311.9597222222</c:v>
                </c:pt>
                <c:pt idx="2343">
                  <c:v>42311.960416666698</c:v>
                </c:pt>
                <c:pt idx="2344">
                  <c:v>42311.961111111101</c:v>
                </c:pt>
                <c:pt idx="2345">
                  <c:v>42311.961805555598</c:v>
                </c:pt>
                <c:pt idx="2346">
                  <c:v>42311.962500000001</c:v>
                </c:pt>
                <c:pt idx="2347">
                  <c:v>42311.963194444397</c:v>
                </c:pt>
                <c:pt idx="2348">
                  <c:v>42311.963888888902</c:v>
                </c:pt>
                <c:pt idx="2349">
                  <c:v>42311.964583333298</c:v>
                </c:pt>
                <c:pt idx="2350">
                  <c:v>42311.965277777803</c:v>
                </c:pt>
                <c:pt idx="2351">
                  <c:v>42311.965972222199</c:v>
                </c:pt>
                <c:pt idx="2352">
                  <c:v>42311.966666666704</c:v>
                </c:pt>
                <c:pt idx="2353">
                  <c:v>42311.967361111099</c:v>
                </c:pt>
                <c:pt idx="2354">
                  <c:v>42311.968055555597</c:v>
                </c:pt>
                <c:pt idx="2355">
                  <c:v>42311.96875</c:v>
                </c:pt>
                <c:pt idx="2356">
                  <c:v>42311.969444444403</c:v>
                </c:pt>
                <c:pt idx="2357">
                  <c:v>42311.970138888901</c:v>
                </c:pt>
                <c:pt idx="2358">
                  <c:v>42311.970833333296</c:v>
                </c:pt>
                <c:pt idx="2359">
                  <c:v>42311.971527777801</c:v>
                </c:pt>
                <c:pt idx="2360">
                  <c:v>42311.972222222197</c:v>
                </c:pt>
                <c:pt idx="2361">
                  <c:v>42311.972916666702</c:v>
                </c:pt>
                <c:pt idx="2362">
                  <c:v>42311.973611111098</c:v>
                </c:pt>
                <c:pt idx="2363">
                  <c:v>42311.974305555603</c:v>
                </c:pt>
                <c:pt idx="2364">
                  <c:v>42311.974999999999</c:v>
                </c:pt>
                <c:pt idx="2365">
                  <c:v>42311.975694444402</c:v>
                </c:pt>
                <c:pt idx="2366">
                  <c:v>42311.976388888899</c:v>
                </c:pt>
                <c:pt idx="2367">
                  <c:v>42311.977083333302</c:v>
                </c:pt>
                <c:pt idx="2368">
                  <c:v>42311.9777777778</c:v>
                </c:pt>
                <c:pt idx="2369">
                  <c:v>42311.978472222203</c:v>
                </c:pt>
                <c:pt idx="2370">
                  <c:v>42311.979166666701</c:v>
                </c:pt>
                <c:pt idx="2371">
                  <c:v>42311.979861111096</c:v>
                </c:pt>
                <c:pt idx="2372">
                  <c:v>42311.980555555601</c:v>
                </c:pt>
                <c:pt idx="2373">
                  <c:v>42311.981249999997</c:v>
                </c:pt>
                <c:pt idx="2374">
                  <c:v>42311.9819444444</c:v>
                </c:pt>
                <c:pt idx="2375">
                  <c:v>42311.982638888898</c:v>
                </c:pt>
                <c:pt idx="2376">
                  <c:v>42311.983333333301</c:v>
                </c:pt>
                <c:pt idx="2377">
                  <c:v>42311.984027777798</c:v>
                </c:pt>
                <c:pt idx="2378">
                  <c:v>42311.984722222202</c:v>
                </c:pt>
                <c:pt idx="2379">
                  <c:v>42311.985416666699</c:v>
                </c:pt>
                <c:pt idx="2380">
                  <c:v>42311.986111111102</c:v>
                </c:pt>
                <c:pt idx="2381">
                  <c:v>42311.9868055556</c:v>
                </c:pt>
                <c:pt idx="2382">
                  <c:v>42311.987500000003</c:v>
                </c:pt>
                <c:pt idx="2383">
                  <c:v>42311.988194444399</c:v>
                </c:pt>
                <c:pt idx="2384">
                  <c:v>42311.988888888904</c:v>
                </c:pt>
                <c:pt idx="2385">
                  <c:v>42311.989583333299</c:v>
                </c:pt>
                <c:pt idx="2386">
                  <c:v>42311.990277777797</c:v>
                </c:pt>
                <c:pt idx="2387">
                  <c:v>42311.9909722222</c:v>
                </c:pt>
                <c:pt idx="2388">
                  <c:v>42311.991666666698</c:v>
                </c:pt>
                <c:pt idx="2389">
                  <c:v>42311.992361111101</c:v>
                </c:pt>
                <c:pt idx="2390">
                  <c:v>42311.993055555598</c:v>
                </c:pt>
                <c:pt idx="2391">
                  <c:v>42311.993750000001</c:v>
                </c:pt>
                <c:pt idx="2392">
                  <c:v>42311.994444444397</c:v>
                </c:pt>
                <c:pt idx="2393">
                  <c:v>42311.995138888902</c:v>
                </c:pt>
                <c:pt idx="2394">
                  <c:v>42311.995833333298</c:v>
                </c:pt>
                <c:pt idx="2395">
                  <c:v>42311.996527777803</c:v>
                </c:pt>
                <c:pt idx="2396">
                  <c:v>42311.997222222199</c:v>
                </c:pt>
                <c:pt idx="2397">
                  <c:v>42311.997916666704</c:v>
                </c:pt>
                <c:pt idx="2398">
                  <c:v>42311.998611111099</c:v>
                </c:pt>
                <c:pt idx="2399">
                  <c:v>42311.999305555597</c:v>
                </c:pt>
                <c:pt idx="2400">
                  <c:v>42312</c:v>
                </c:pt>
                <c:pt idx="2401">
                  <c:v>42312.000694444403</c:v>
                </c:pt>
                <c:pt idx="2402">
                  <c:v>42312.001388888901</c:v>
                </c:pt>
                <c:pt idx="2403">
                  <c:v>42312.002083333296</c:v>
                </c:pt>
                <c:pt idx="2404">
                  <c:v>42312.002777777801</c:v>
                </c:pt>
                <c:pt idx="2405">
                  <c:v>42312.003472222197</c:v>
                </c:pt>
                <c:pt idx="2406">
                  <c:v>42312.004166666702</c:v>
                </c:pt>
                <c:pt idx="2407">
                  <c:v>42312.004861111098</c:v>
                </c:pt>
                <c:pt idx="2408">
                  <c:v>42312.005555555603</c:v>
                </c:pt>
                <c:pt idx="2409">
                  <c:v>42312.006249999999</c:v>
                </c:pt>
                <c:pt idx="2410">
                  <c:v>42312.006944444402</c:v>
                </c:pt>
                <c:pt idx="2411">
                  <c:v>42312.007638888899</c:v>
                </c:pt>
                <c:pt idx="2412">
                  <c:v>42312.008333333302</c:v>
                </c:pt>
                <c:pt idx="2413">
                  <c:v>42312.0090277778</c:v>
                </c:pt>
                <c:pt idx="2414">
                  <c:v>42312.009722222203</c:v>
                </c:pt>
                <c:pt idx="2415">
                  <c:v>42312.010416666701</c:v>
                </c:pt>
                <c:pt idx="2416">
                  <c:v>42312.011111111096</c:v>
                </c:pt>
                <c:pt idx="2417">
                  <c:v>42312.011805555601</c:v>
                </c:pt>
                <c:pt idx="2418">
                  <c:v>42312.012499999997</c:v>
                </c:pt>
                <c:pt idx="2419">
                  <c:v>42312.0131944444</c:v>
                </c:pt>
                <c:pt idx="2420">
                  <c:v>42312.013888888898</c:v>
                </c:pt>
                <c:pt idx="2421">
                  <c:v>42312.014583333301</c:v>
                </c:pt>
                <c:pt idx="2422">
                  <c:v>42312.015277777798</c:v>
                </c:pt>
                <c:pt idx="2423">
                  <c:v>42312.015972222202</c:v>
                </c:pt>
                <c:pt idx="2424">
                  <c:v>42312.016666666699</c:v>
                </c:pt>
                <c:pt idx="2425">
                  <c:v>42312.017361111102</c:v>
                </c:pt>
                <c:pt idx="2426">
                  <c:v>42312.0180555556</c:v>
                </c:pt>
                <c:pt idx="2427">
                  <c:v>42312.018750000003</c:v>
                </c:pt>
                <c:pt idx="2428">
                  <c:v>42312.019444444399</c:v>
                </c:pt>
                <c:pt idx="2429">
                  <c:v>42312.020138888904</c:v>
                </c:pt>
                <c:pt idx="2430">
                  <c:v>42312.020833333299</c:v>
                </c:pt>
                <c:pt idx="2431">
                  <c:v>42312.021527777797</c:v>
                </c:pt>
                <c:pt idx="2432">
                  <c:v>42312.0222222222</c:v>
                </c:pt>
                <c:pt idx="2433">
                  <c:v>42312.022916666698</c:v>
                </c:pt>
                <c:pt idx="2434">
                  <c:v>42312.023611111101</c:v>
                </c:pt>
                <c:pt idx="2435">
                  <c:v>42312.024305555598</c:v>
                </c:pt>
                <c:pt idx="2436">
                  <c:v>42312.025000000001</c:v>
                </c:pt>
                <c:pt idx="2437">
                  <c:v>42312.025694444397</c:v>
                </c:pt>
                <c:pt idx="2438">
                  <c:v>42312.026388888902</c:v>
                </c:pt>
                <c:pt idx="2439">
                  <c:v>42312.027083333298</c:v>
                </c:pt>
                <c:pt idx="2440">
                  <c:v>42312.027777777803</c:v>
                </c:pt>
                <c:pt idx="2441">
                  <c:v>42312.028472222199</c:v>
                </c:pt>
                <c:pt idx="2442">
                  <c:v>42312.029166666704</c:v>
                </c:pt>
                <c:pt idx="2443">
                  <c:v>42312.029861111099</c:v>
                </c:pt>
                <c:pt idx="2444">
                  <c:v>42312.030555555597</c:v>
                </c:pt>
                <c:pt idx="2445">
                  <c:v>42312.03125</c:v>
                </c:pt>
                <c:pt idx="2446">
                  <c:v>42312.031944444403</c:v>
                </c:pt>
                <c:pt idx="2447">
                  <c:v>42312.032638888901</c:v>
                </c:pt>
                <c:pt idx="2448">
                  <c:v>42312.033333333296</c:v>
                </c:pt>
                <c:pt idx="2449">
                  <c:v>42312.034027777801</c:v>
                </c:pt>
                <c:pt idx="2450">
                  <c:v>42312.034722222197</c:v>
                </c:pt>
                <c:pt idx="2451">
                  <c:v>42312.035416666702</c:v>
                </c:pt>
                <c:pt idx="2452">
                  <c:v>42312.036111111098</c:v>
                </c:pt>
                <c:pt idx="2453">
                  <c:v>42312.036805555603</c:v>
                </c:pt>
                <c:pt idx="2454">
                  <c:v>42312.037499999999</c:v>
                </c:pt>
                <c:pt idx="2455">
                  <c:v>42312.038194444402</c:v>
                </c:pt>
                <c:pt idx="2456">
                  <c:v>42312.038888888899</c:v>
                </c:pt>
                <c:pt idx="2457">
                  <c:v>42312.039583333302</c:v>
                </c:pt>
                <c:pt idx="2458">
                  <c:v>42312.0402777778</c:v>
                </c:pt>
                <c:pt idx="2459">
                  <c:v>42312.040972222203</c:v>
                </c:pt>
                <c:pt idx="2460">
                  <c:v>42312.041666666701</c:v>
                </c:pt>
                <c:pt idx="2461">
                  <c:v>42312.042361111096</c:v>
                </c:pt>
                <c:pt idx="2462">
                  <c:v>42312.043055555601</c:v>
                </c:pt>
                <c:pt idx="2463">
                  <c:v>42312.043749999997</c:v>
                </c:pt>
                <c:pt idx="2464">
                  <c:v>42312.0444444444</c:v>
                </c:pt>
                <c:pt idx="2465">
                  <c:v>42312.045138888898</c:v>
                </c:pt>
                <c:pt idx="2466">
                  <c:v>42312.045833333301</c:v>
                </c:pt>
                <c:pt idx="2467">
                  <c:v>42312.046527777798</c:v>
                </c:pt>
                <c:pt idx="2468">
                  <c:v>42312.047222222202</c:v>
                </c:pt>
                <c:pt idx="2469">
                  <c:v>42312.047916666699</c:v>
                </c:pt>
                <c:pt idx="2470">
                  <c:v>42312.048611111102</c:v>
                </c:pt>
                <c:pt idx="2471">
                  <c:v>42312.0493055556</c:v>
                </c:pt>
                <c:pt idx="2472">
                  <c:v>42312.05</c:v>
                </c:pt>
                <c:pt idx="2473">
                  <c:v>42312.050694444399</c:v>
                </c:pt>
                <c:pt idx="2474">
                  <c:v>42312.051388888904</c:v>
                </c:pt>
                <c:pt idx="2475">
                  <c:v>42312.052083333299</c:v>
                </c:pt>
                <c:pt idx="2476">
                  <c:v>42312.052777777797</c:v>
                </c:pt>
                <c:pt idx="2477">
                  <c:v>42312.0534722222</c:v>
                </c:pt>
                <c:pt idx="2478">
                  <c:v>42312.054166666698</c:v>
                </c:pt>
                <c:pt idx="2479">
                  <c:v>42312.054861111101</c:v>
                </c:pt>
                <c:pt idx="2480">
                  <c:v>42312.055555555598</c:v>
                </c:pt>
                <c:pt idx="2481">
                  <c:v>42312.056250000001</c:v>
                </c:pt>
                <c:pt idx="2482">
                  <c:v>42312.056944444397</c:v>
                </c:pt>
                <c:pt idx="2483">
                  <c:v>42312.057638888902</c:v>
                </c:pt>
                <c:pt idx="2484">
                  <c:v>42312.058333333298</c:v>
                </c:pt>
                <c:pt idx="2485">
                  <c:v>42312.059027777803</c:v>
                </c:pt>
                <c:pt idx="2486">
                  <c:v>42312.059722222199</c:v>
                </c:pt>
                <c:pt idx="2487">
                  <c:v>42312.060416666704</c:v>
                </c:pt>
                <c:pt idx="2488">
                  <c:v>42312.061111111099</c:v>
                </c:pt>
                <c:pt idx="2489">
                  <c:v>42312.061805555597</c:v>
                </c:pt>
                <c:pt idx="2490">
                  <c:v>42312.0625</c:v>
                </c:pt>
                <c:pt idx="2491">
                  <c:v>42312.063194444403</c:v>
                </c:pt>
                <c:pt idx="2492">
                  <c:v>42312.063888888901</c:v>
                </c:pt>
                <c:pt idx="2493">
                  <c:v>42312.064583333296</c:v>
                </c:pt>
                <c:pt idx="2494">
                  <c:v>42312.065277777801</c:v>
                </c:pt>
                <c:pt idx="2495">
                  <c:v>42312.065972222197</c:v>
                </c:pt>
                <c:pt idx="2496">
                  <c:v>42312.066666666702</c:v>
                </c:pt>
                <c:pt idx="2497">
                  <c:v>42312.067361111098</c:v>
                </c:pt>
                <c:pt idx="2498">
                  <c:v>42312.068055555603</c:v>
                </c:pt>
                <c:pt idx="2499">
                  <c:v>42312.068749999999</c:v>
                </c:pt>
                <c:pt idx="2500">
                  <c:v>42312.069444444402</c:v>
                </c:pt>
                <c:pt idx="2501">
                  <c:v>42312.070138888899</c:v>
                </c:pt>
                <c:pt idx="2502">
                  <c:v>42312.070833333302</c:v>
                </c:pt>
                <c:pt idx="2503">
                  <c:v>42312.0715277778</c:v>
                </c:pt>
                <c:pt idx="2504">
                  <c:v>42312.072222222203</c:v>
                </c:pt>
                <c:pt idx="2505">
                  <c:v>42312.072916666701</c:v>
                </c:pt>
                <c:pt idx="2506">
                  <c:v>42312.073611111096</c:v>
                </c:pt>
                <c:pt idx="2507">
                  <c:v>42312.074305555601</c:v>
                </c:pt>
                <c:pt idx="2508">
                  <c:v>42312.074999999997</c:v>
                </c:pt>
                <c:pt idx="2509">
                  <c:v>42312.0756944444</c:v>
                </c:pt>
                <c:pt idx="2510">
                  <c:v>42312.076388888898</c:v>
                </c:pt>
                <c:pt idx="2511">
                  <c:v>42312.077083333301</c:v>
                </c:pt>
                <c:pt idx="2512">
                  <c:v>42312.077777777798</c:v>
                </c:pt>
                <c:pt idx="2513">
                  <c:v>42312.078472222202</c:v>
                </c:pt>
                <c:pt idx="2514">
                  <c:v>42312.079166666699</c:v>
                </c:pt>
                <c:pt idx="2515">
                  <c:v>42312.079861111102</c:v>
                </c:pt>
                <c:pt idx="2516">
                  <c:v>42312.0805555556</c:v>
                </c:pt>
                <c:pt idx="2517">
                  <c:v>42312.081250000003</c:v>
                </c:pt>
                <c:pt idx="2518">
                  <c:v>42312.081944444399</c:v>
                </c:pt>
                <c:pt idx="2519">
                  <c:v>42312.082638888904</c:v>
                </c:pt>
                <c:pt idx="2520">
                  <c:v>42312.083333333299</c:v>
                </c:pt>
                <c:pt idx="2521">
                  <c:v>42312.084027777797</c:v>
                </c:pt>
                <c:pt idx="2522">
                  <c:v>42312.0847222222</c:v>
                </c:pt>
                <c:pt idx="2523">
                  <c:v>42312.085416666698</c:v>
                </c:pt>
                <c:pt idx="2524">
                  <c:v>42312.086111111101</c:v>
                </c:pt>
                <c:pt idx="2525">
                  <c:v>42312.086805555598</c:v>
                </c:pt>
                <c:pt idx="2526">
                  <c:v>42312.087500000001</c:v>
                </c:pt>
                <c:pt idx="2527">
                  <c:v>42312.088194444397</c:v>
                </c:pt>
                <c:pt idx="2528">
                  <c:v>42312.088888888902</c:v>
                </c:pt>
                <c:pt idx="2529">
                  <c:v>42312.089583333298</c:v>
                </c:pt>
                <c:pt idx="2530">
                  <c:v>42312.090277777803</c:v>
                </c:pt>
                <c:pt idx="2531">
                  <c:v>42312.090972222199</c:v>
                </c:pt>
                <c:pt idx="2532">
                  <c:v>42312.091666666704</c:v>
                </c:pt>
                <c:pt idx="2533">
                  <c:v>42312.092361111099</c:v>
                </c:pt>
                <c:pt idx="2534">
                  <c:v>42312.093055555597</c:v>
                </c:pt>
                <c:pt idx="2535">
                  <c:v>42312.09375</c:v>
                </c:pt>
                <c:pt idx="2536">
                  <c:v>42312.094444444403</c:v>
                </c:pt>
                <c:pt idx="2537">
                  <c:v>42312.095138888901</c:v>
                </c:pt>
                <c:pt idx="2538">
                  <c:v>42312.095833333296</c:v>
                </c:pt>
                <c:pt idx="2539">
                  <c:v>42312.096527777801</c:v>
                </c:pt>
                <c:pt idx="2540">
                  <c:v>42312.097222222197</c:v>
                </c:pt>
                <c:pt idx="2541">
                  <c:v>42312.097916666702</c:v>
                </c:pt>
                <c:pt idx="2542">
                  <c:v>42312.098611111098</c:v>
                </c:pt>
                <c:pt idx="2543">
                  <c:v>42312.099305555603</c:v>
                </c:pt>
                <c:pt idx="2544">
                  <c:v>42312.1</c:v>
                </c:pt>
                <c:pt idx="2545">
                  <c:v>42312.100694444402</c:v>
                </c:pt>
                <c:pt idx="2546">
                  <c:v>42312.101388888899</c:v>
                </c:pt>
                <c:pt idx="2547">
                  <c:v>42312.102083333302</c:v>
                </c:pt>
                <c:pt idx="2548">
                  <c:v>42312.1027777778</c:v>
                </c:pt>
                <c:pt idx="2549">
                  <c:v>42312.103472222203</c:v>
                </c:pt>
                <c:pt idx="2550">
                  <c:v>42312.104166666701</c:v>
                </c:pt>
                <c:pt idx="2551">
                  <c:v>42312.104861111096</c:v>
                </c:pt>
                <c:pt idx="2552">
                  <c:v>42312.105555555601</c:v>
                </c:pt>
                <c:pt idx="2553">
                  <c:v>42312.106249999997</c:v>
                </c:pt>
                <c:pt idx="2554">
                  <c:v>42312.1069444444</c:v>
                </c:pt>
                <c:pt idx="2555">
                  <c:v>42312.107638888898</c:v>
                </c:pt>
                <c:pt idx="2556">
                  <c:v>42312.108333333301</c:v>
                </c:pt>
                <c:pt idx="2557">
                  <c:v>42312.109027777798</c:v>
                </c:pt>
                <c:pt idx="2558">
                  <c:v>42312.109722222202</c:v>
                </c:pt>
                <c:pt idx="2559">
                  <c:v>42312.110416666699</c:v>
                </c:pt>
                <c:pt idx="2560">
                  <c:v>42312.111111111102</c:v>
                </c:pt>
                <c:pt idx="2561">
                  <c:v>42312.1118055556</c:v>
                </c:pt>
                <c:pt idx="2562">
                  <c:v>42312.112500000003</c:v>
                </c:pt>
                <c:pt idx="2563">
                  <c:v>42312.113194444399</c:v>
                </c:pt>
                <c:pt idx="2564">
                  <c:v>42312.113888888904</c:v>
                </c:pt>
                <c:pt idx="2565">
                  <c:v>42312.114583333299</c:v>
                </c:pt>
                <c:pt idx="2566">
                  <c:v>42312.115277777797</c:v>
                </c:pt>
                <c:pt idx="2567">
                  <c:v>42312.1159722222</c:v>
                </c:pt>
                <c:pt idx="2568">
                  <c:v>42312.116666666698</c:v>
                </c:pt>
                <c:pt idx="2569">
                  <c:v>42312.117361111101</c:v>
                </c:pt>
                <c:pt idx="2570">
                  <c:v>42312.118055555598</c:v>
                </c:pt>
                <c:pt idx="2571">
                  <c:v>42312.118750000001</c:v>
                </c:pt>
                <c:pt idx="2572">
                  <c:v>42312.119444444397</c:v>
                </c:pt>
                <c:pt idx="2573">
                  <c:v>42312.120138888902</c:v>
                </c:pt>
                <c:pt idx="2574">
                  <c:v>42312.120833333298</c:v>
                </c:pt>
                <c:pt idx="2575">
                  <c:v>42312.121527777803</c:v>
                </c:pt>
                <c:pt idx="2576">
                  <c:v>42312.122222222199</c:v>
                </c:pt>
                <c:pt idx="2577">
                  <c:v>42312.122916666704</c:v>
                </c:pt>
                <c:pt idx="2578">
                  <c:v>42312.123611111099</c:v>
                </c:pt>
                <c:pt idx="2579">
                  <c:v>42312.124305555597</c:v>
                </c:pt>
                <c:pt idx="2580">
                  <c:v>42312.125</c:v>
                </c:pt>
                <c:pt idx="2581">
                  <c:v>42312.125694444403</c:v>
                </c:pt>
                <c:pt idx="2582">
                  <c:v>42312.126388888901</c:v>
                </c:pt>
                <c:pt idx="2583">
                  <c:v>42312.127083333296</c:v>
                </c:pt>
                <c:pt idx="2584">
                  <c:v>42312.127777777801</c:v>
                </c:pt>
                <c:pt idx="2585">
                  <c:v>42312.128472222197</c:v>
                </c:pt>
                <c:pt idx="2586">
                  <c:v>42312.129166666702</c:v>
                </c:pt>
                <c:pt idx="2587">
                  <c:v>42312.129861111098</c:v>
                </c:pt>
                <c:pt idx="2588">
                  <c:v>42312.130555555603</c:v>
                </c:pt>
                <c:pt idx="2589">
                  <c:v>42312.131249999999</c:v>
                </c:pt>
                <c:pt idx="2590">
                  <c:v>42312.131944444402</c:v>
                </c:pt>
                <c:pt idx="2591">
                  <c:v>42312.132638888899</c:v>
                </c:pt>
                <c:pt idx="2592">
                  <c:v>42312.133333333302</c:v>
                </c:pt>
                <c:pt idx="2593">
                  <c:v>42312.1340277778</c:v>
                </c:pt>
                <c:pt idx="2594">
                  <c:v>42312.134722222203</c:v>
                </c:pt>
                <c:pt idx="2595">
                  <c:v>42312.135416666701</c:v>
                </c:pt>
                <c:pt idx="2596">
                  <c:v>42312.136111111096</c:v>
                </c:pt>
                <c:pt idx="2597">
                  <c:v>42312.136805555601</c:v>
                </c:pt>
                <c:pt idx="2598">
                  <c:v>42312.137499999997</c:v>
                </c:pt>
                <c:pt idx="2599">
                  <c:v>42312.1381944444</c:v>
                </c:pt>
                <c:pt idx="2600">
                  <c:v>42312.138888888898</c:v>
                </c:pt>
                <c:pt idx="2601">
                  <c:v>42312.139583333301</c:v>
                </c:pt>
                <c:pt idx="2602">
                  <c:v>42312.140277777798</c:v>
                </c:pt>
                <c:pt idx="2603">
                  <c:v>42312.140972222202</c:v>
                </c:pt>
                <c:pt idx="2604">
                  <c:v>42312.141666666699</c:v>
                </c:pt>
                <c:pt idx="2605">
                  <c:v>42312.142361111102</c:v>
                </c:pt>
                <c:pt idx="2606">
                  <c:v>42312.1430555556</c:v>
                </c:pt>
                <c:pt idx="2607">
                  <c:v>42312.143750000003</c:v>
                </c:pt>
                <c:pt idx="2608">
                  <c:v>42312.144444444399</c:v>
                </c:pt>
                <c:pt idx="2609">
                  <c:v>42312.145138888904</c:v>
                </c:pt>
                <c:pt idx="2610">
                  <c:v>42312.145833333299</c:v>
                </c:pt>
                <c:pt idx="2611">
                  <c:v>42312.146527777797</c:v>
                </c:pt>
                <c:pt idx="2612">
                  <c:v>42312.1472222222</c:v>
                </c:pt>
                <c:pt idx="2613">
                  <c:v>42312.147916666698</c:v>
                </c:pt>
                <c:pt idx="2614">
                  <c:v>42312.148611111101</c:v>
                </c:pt>
                <c:pt idx="2615">
                  <c:v>42312.149305555598</c:v>
                </c:pt>
                <c:pt idx="2616">
                  <c:v>42312.15</c:v>
                </c:pt>
                <c:pt idx="2617">
                  <c:v>42312.150694444397</c:v>
                </c:pt>
                <c:pt idx="2618">
                  <c:v>42312.151388888902</c:v>
                </c:pt>
                <c:pt idx="2619">
                  <c:v>42312.152083333298</c:v>
                </c:pt>
                <c:pt idx="2620">
                  <c:v>42312.152777777803</c:v>
                </c:pt>
                <c:pt idx="2621">
                  <c:v>42312.153472222199</c:v>
                </c:pt>
                <c:pt idx="2622">
                  <c:v>42312.154166666704</c:v>
                </c:pt>
                <c:pt idx="2623">
                  <c:v>42312.154861111099</c:v>
                </c:pt>
                <c:pt idx="2624">
                  <c:v>42312.155555555597</c:v>
                </c:pt>
                <c:pt idx="2625">
                  <c:v>42312.15625</c:v>
                </c:pt>
                <c:pt idx="2626">
                  <c:v>42312.156944444403</c:v>
                </c:pt>
                <c:pt idx="2627">
                  <c:v>42312.157638888901</c:v>
                </c:pt>
                <c:pt idx="2628">
                  <c:v>42312.158333333296</c:v>
                </c:pt>
                <c:pt idx="2629">
                  <c:v>42312.159027777801</c:v>
                </c:pt>
                <c:pt idx="2630">
                  <c:v>42312.159722222197</c:v>
                </c:pt>
                <c:pt idx="2631">
                  <c:v>42312.160416666702</c:v>
                </c:pt>
                <c:pt idx="2632">
                  <c:v>42312.161111111098</c:v>
                </c:pt>
                <c:pt idx="2633">
                  <c:v>42312.161805555603</c:v>
                </c:pt>
                <c:pt idx="2634">
                  <c:v>42312.162499999999</c:v>
                </c:pt>
                <c:pt idx="2635">
                  <c:v>42312.163194444402</c:v>
                </c:pt>
                <c:pt idx="2636">
                  <c:v>42312.163888888899</c:v>
                </c:pt>
                <c:pt idx="2637">
                  <c:v>42312.164583333302</c:v>
                </c:pt>
                <c:pt idx="2638">
                  <c:v>42312.1652777778</c:v>
                </c:pt>
                <c:pt idx="2639">
                  <c:v>42312.165972222203</c:v>
                </c:pt>
                <c:pt idx="2640">
                  <c:v>42312.166666666701</c:v>
                </c:pt>
                <c:pt idx="2641">
                  <c:v>42312.167361111096</c:v>
                </c:pt>
                <c:pt idx="2642">
                  <c:v>42312.168055555601</c:v>
                </c:pt>
                <c:pt idx="2643">
                  <c:v>42312.168749999997</c:v>
                </c:pt>
                <c:pt idx="2644">
                  <c:v>42312.1694444444</c:v>
                </c:pt>
                <c:pt idx="2645">
                  <c:v>42312.170138888898</c:v>
                </c:pt>
                <c:pt idx="2646">
                  <c:v>42312.170833333301</c:v>
                </c:pt>
                <c:pt idx="2647">
                  <c:v>42312.171527777798</c:v>
                </c:pt>
                <c:pt idx="2648">
                  <c:v>42312.172222222202</c:v>
                </c:pt>
                <c:pt idx="2649">
                  <c:v>42312.172916666699</c:v>
                </c:pt>
                <c:pt idx="2650">
                  <c:v>42312.173611111102</c:v>
                </c:pt>
                <c:pt idx="2651">
                  <c:v>42312.1743055556</c:v>
                </c:pt>
                <c:pt idx="2652">
                  <c:v>42312.175000000003</c:v>
                </c:pt>
                <c:pt idx="2653">
                  <c:v>42312.175694444399</c:v>
                </c:pt>
                <c:pt idx="2654">
                  <c:v>42312.176388888904</c:v>
                </c:pt>
                <c:pt idx="2655">
                  <c:v>42312.177083333299</c:v>
                </c:pt>
                <c:pt idx="2656">
                  <c:v>42312.177777777797</c:v>
                </c:pt>
                <c:pt idx="2657">
                  <c:v>42312.1784722222</c:v>
                </c:pt>
                <c:pt idx="2658">
                  <c:v>42312.179166666698</c:v>
                </c:pt>
                <c:pt idx="2659">
                  <c:v>42312.179861111101</c:v>
                </c:pt>
                <c:pt idx="2660">
                  <c:v>42312.180555555598</c:v>
                </c:pt>
                <c:pt idx="2661">
                  <c:v>42312.181250000001</c:v>
                </c:pt>
                <c:pt idx="2662">
                  <c:v>42312.181944444397</c:v>
                </c:pt>
                <c:pt idx="2663">
                  <c:v>42312.182638888902</c:v>
                </c:pt>
                <c:pt idx="2664">
                  <c:v>42312.183333333298</c:v>
                </c:pt>
                <c:pt idx="2665">
                  <c:v>42312.184027777803</c:v>
                </c:pt>
                <c:pt idx="2666">
                  <c:v>42312.184722222199</c:v>
                </c:pt>
                <c:pt idx="2667">
                  <c:v>42312.185416666704</c:v>
                </c:pt>
                <c:pt idx="2668">
                  <c:v>42312.186111111099</c:v>
                </c:pt>
                <c:pt idx="2669">
                  <c:v>42312.186805555597</c:v>
                </c:pt>
                <c:pt idx="2670">
                  <c:v>42312.1875</c:v>
                </c:pt>
                <c:pt idx="2671">
                  <c:v>42312.188194444403</c:v>
                </c:pt>
                <c:pt idx="2672">
                  <c:v>42312.188888888901</c:v>
                </c:pt>
                <c:pt idx="2673">
                  <c:v>42312.189583333296</c:v>
                </c:pt>
                <c:pt idx="2674">
                  <c:v>42312.190277777801</c:v>
                </c:pt>
                <c:pt idx="2675">
                  <c:v>42312.190972222197</c:v>
                </c:pt>
                <c:pt idx="2676">
                  <c:v>42312.191666666702</c:v>
                </c:pt>
                <c:pt idx="2677">
                  <c:v>42312.192361111098</c:v>
                </c:pt>
                <c:pt idx="2678">
                  <c:v>42312.193055555603</c:v>
                </c:pt>
                <c:pt idx="2679">
                  <c:v>42312.193749999999</c:v>
                </c:pt>
                <c:pt idx="2680">
                  <c:v>42312.194444444402</c:v>
                </c:pt>
                <c:pt idx="2681">
                  <c:v>42312.195138888899</c:v>
                </c:pt>
                <c:pt idx="2682">
                  <c:v>42312.195833333302</c:v>
                </c:pt>
                <c:pt idx="2683">
                  <c:v>42312.1965277778</c:v>
                </c:pt>
                <c:pt idx="2684">
                  <c:v>42312.197222222203</c:v>
                </c:pt>
                <c:pt idx="2685">
                  <c:v>42312.197916666701</c:v>
                </c:pt>
                <c:pt idx="2686">
                  <c:v>42312.198611111096</c:v>
                </c:pt>
                <c:pt idx="2687">
                  <c:v>42312.199305555601</c:v>
                </c:pt>
                <c:pt idx="2688">
                  <c:v>42312.2</c:v>
                </c:pt>
                <c:pt idx="2689">
                  <c:v>42312.2006944444</c:v>
                </c:pt>
                <c:pt idx="2690">
                  <c:v>42312.201388888898</c:v>
                </c:pt>
                <c:pt idx="2691">
                  <c:v>42312.202083333301</c:v>
                </c:pt>
                <c:pt idx="2692">
                  <c:v>42312.202777777798</c:v>
                </c:pt>
                <c:pt idx="2693">
                  <c:v>42312.203472222202</c:v>
                </c:pt>
                <c:pt idx="2694">
                  <c:v>42312.204166666699</c:v>
                </c:pt>
                <c:pt idx="2695">
                  <c:v>42312.204861111102</c:v>
                </c:pt>
                <c:pt idx="2696">
                  <c:v>42312.2055555556</c:v>
                </c:pt>
                <c:pt idx="2697">
                  <c:v>42312.206250000003</c:v>
                </c:pt>
                <c:pt idx="2698">
                  <c:v>42312.206944444399</c:v>
                </c:pt>
                <c:pt idx="2699">
                  <c:v>42312.207638888904</c:v>
                </c:pt>
                <c:pt idx="2700">
                  <c:v>42312.208333333299</c:v>
                </c:pt>
                <c:pt idx="2701">
                  <c:v>42312.209027777797</c:v>
                </c:pt>
                <c:pt idx="2702">
                  <c:v>42312.2097222222</c:v>
                </c:pt>
                <c:pt idx="2703">
                  <c:v>42312.210416666698</c:v>
                </c:pt>
                <c:pt idx="2704">
                  <c:v>42312.211111111101</c:v>
                </c:pt>
                <c:pt idx="2705">
                  <c:v>42312.211805555598</c:v>
                </c:pt>
                <c:pt idx="2706">
                  <c:v>42312.212500000001</c:v>
                </c:pt>
                <c:pt idx="2707">
                  <c:v>42312.213194444397</c:v>
                </c:pt>
                <c:pt idx="2708">
                  <c:v>42312.213888888902</c:v>
                </c:pt>
                <c:pt idx="2709">
                  <c:v>42312.214583333298</c:v>
                </c:pt>
                <c:pt idx="2710">
                  <c:v>42312.215277777803</c:v>
                </c:pt>
                <c:pt idx="2711">
                  <c:v>42312.215972222199</c:v>
                </c:pt>
                <c:pt idx="2712">
                  <c:v>42312.216666666704</c:v>
                </c:pt>
                <c:pt idx="2713">
                  <c:v>42312.217361111099</c:v>
                </c:pt>
                <c:pt idx="2714">
                  <c:v>42312.218055555597</c:v>
                </c:pt>
                <c:pt idx="2715">
                  <c:v>42312.21875</c:v>
                </c:pt>
                <c:pt idx="2716">
                  <c:v>42312.219444444403</c:v>
                </c:pt>
                <c:pt idx="2717">
                  <c:v>42312.220138888901</c:v>
                </c:pt>
                <c:pt idx="2718">
                  <c:v>42312.220833333296</c:v>
                </c:pt>
                <c:pt idx="2719">
                  <c:v>42312.221527777801</c:v>
                </c:pt>
                <c:pt idx="2720">
                  <c:v>42312.222222222197</c:v>
                </c:pt>
                <c:pt idx="2721">
                  <c:v>42312.222916666702</c:v>
                </c:pt>
                <c:pt idx="2722">
                  <c:v>42312.223611111098</c:v>
                </c:pt>
                <c:pt idx="2723">
                  <c:v>42312.224305555603</c:v>
                </c:pt>
                <c:pt idx="2724">
                  <c:v>42312.224999999999</c:v>
                </c:pt>
                <c:pt idx="2725">
                  <c:v>42312.225694444402</c:v>
                </c:pt>
                <c:pt idx="2726">
                  <c:v>42312.226388888899</c:v>
                </c:pt>
                <c:pt idx="2727">
                  <c:v>42312.227083333302</c:v>
                </c:pt>
                <c:pt idx="2728">
                  <c:v>42312.2277777778</c:v>
                </c:pt>
                <c:pt idx="2729">
                  <c:v>42312.228472222203</c:v>
                </c:pt>
                <c:pt idx="2730">
                  <c:v>42312.229166666701</c:v>
                </c:pt>
                <c:pt idx="2731">
                  <c:v>42312.229861111096</c:v>
                </c:pt>
                <c:pt idx="2732">
                  <c:v>42312.230555555601</c:v>
                </c:pt>
                <c:pt idx="2733">
                  <c:v>42312.231249999997</c:v>
                </c:pt>
                <c:pt idx="2734">
                  <c:v>42312.2319444444</c:v>
                </c:pt>
                <c:pt idx="2735">
                  <c:v>42312.232638888898</c:v>
                </c:pt>
                <c:pt idx="2736">
                  <c:v>42312.233333333301</c:v>
                </c:pt>
                <c:pt idx="2737">
                  <c:v>42312.234027777798</c:v>
                </c:pt>
                <c:pt idx="2738">
                  <c:v>42312.234722222202</c:v>
                </c:pt>
                <c:pt idx="2739">
                  <c:v>42312.235416666699</c:v>
                </c:pt>
                <c:pt idx="2740">
                  <c:v>42312.236111111102</c:v>
                </c:pt>
                <c:pt idx="2741">
                  <c:v>42312.2368055556</c:v>
                </c:pt>
                <c:pt idx="2742">
                  <c:v>42312.237500000003</c:v>
                </c:pt>
                <c:pt idx="2743">
                  <c:v>42312.238194444399</c:v>
                </c:pt>
                <c:pt idx="2744">
                  <c:v>42312.238888888904</c:v>
                </c:pt>
                <c:pt idx="2745">
                  <c:v>42312.239583333299</c:v>
                </c:pt>
                <c:pt idx="2746">
                  <c:v>42312.240277777797</c:v>
                </c:pt>
                <c:pt idx="2747">
                  <c:v>42312.2409722222</c:v>
                </c:pt>
                <c:pt idx="2748">
                  <c:v>42312.241666666698</c:v>
                </c:pt>
                <c:pt idx="2749">
                  <c:v>42312.242361111101</c:v>
                </c:pt>
                <c:pt idx="2750">
                  <c:v>42312.243055555598</c:v>
                </c:pt>
                <c:pt idx="2751">
                  <c:v>42312.243750000001</c:v>
                </c:pt>
                <c:pt idx="2752">
                  <c:v>42312.244444444397</c:v>
                </c:pt>
                <c:pt idx="2753">
                  <c:v>42312.245138888902</c:v>
                </c:pt>
                <c:pt idx="2754">
                  <c:v>42312.245833333298</c:v>
                </c:pt>
                <c:pt idx="2755">
                  <c:v>42312.246527777803</c:v>
                </c:pt>
                <c:pt idx="2756">
                  <c:v>42312.247222222199</c:v>
                </c:pt>
                <c:pt idx="2757">
                  <c:v>42312.247916666704</c:v>
                </c:pt>
                <c:pt idx="2758">
                  <c:v>42312.248611111099</c:v>
                </c:pt>
                <c:pt idx="2759">
                  <c:v>42312.249305555597</c:v>
                </c:pt>
                <c:pt idx="2760">
                  <c:v>42312.25</c:v>
                </c:pt>
                <c:pt idx="2761">
                  <c:v>42312.250694444403</c:v>
                </c:pt>
                <c:pt idx="2762">
                  <c:v>42312.251388888901</c:v>
                </c:pt>
                <c:pt idx="2763">
                  <c:v>42312.252083333296</c:v>
                </c:pt>
                <c:pt idx="2764">
                  <c:v>42312.252777777801</c:v>
                </c:pt>
                <c:pt idx="2765">
                  <c:v>42312.253472222197</c:v>
                </c:pt>
                <c:pt idx="2766">
                  <c:v>42312.254166666702</c:v>
                </c:pt>
                <c:pt idx="2767">
                  <c:v>42312.254861111098</c:v>
                </c:pt>
                <c:pt idx="2768">
                  <c:v>42312.255555555603</c:v>
                </c:pt>
                <c:pt idx="2769">
                  <c:v>42312.256249999999</c:v>
                </c:pt>
                <c:pt idx="2770">
                  <c:v>42312.256944444402</c:v>
                </c:pt>
                <c:pt idx="2771">
                  <c:v>42312.257638888899</c:v>
                </c:pt>
                <c:pt idx="2772">
                  <c:v>42312.258333333302</c:v>
                </c:pt>
                <c:pt idx="2773">
                  <c:v>42312.2590277778</c:v>
                </c:pt>
                <c:pt idx="2774">
                  <c:v>42312.259722222203</c:v>
                </c:pt>
                <c:pt idx="2775">
                  <c:v>42312.260416666701</c:v>
                </c:pt>
                <c:pt idx="2776">
                  <c:v>42312.261111111096</c:v>
                </c:pt>
                <c:pt idx="2777">
                  <c:v>42312.261805555601</c:v>
                </c:pt>
                <c:pt idx="2778">
                  <c:v>42312.262499999997</c:v>
                </c:pt>
                <c:pt idx="2779">
                  <c:v>42312.2631944444</c:v>
                </c:pt>
                <c:pt idx="2780">
                  <c:v>42312.263888888898</c:v>
                </c:pt>
                <c:pt idx="2781">
                  <c:v>42312.264583333301</c:v>
                </c:pt>
                <c:pt idx="2782">
                  <c:v>42312.265277777798</c:v>
                </c:pt>
                <c:pt idx="2783">
                  <c:v>42312.265972222202</c:v>
                </c:pt>
                <c:pt idx="2784">
                  <c:v>42312.266666666699</c:v>
                </c:pt>
                <c:pt idx="2785">
                  <c:v>42312.267361111102</c:v>
                </c:pt>
                <c:pt idx="2786">
                  <c:v>42312.2680555556</c:v>
                </c:pt>
                <c:pt idx="2787">
                  <c:v>42312.268750000003</c:v>
                </c:pt>
                <c:pt idx="2788">
                  <c:v>42312.269444444399</c:v>
                </c:pt>
                <c:pt idx="2789">
                  <c:v>42312.270138888904</c:v>
                </c:pt>
                <c:pt idx="2790">
                  <c:v>42312.270833333299</c:v>
                </c:pt>
                <c:pt idx="2791">
                  <c:v>42312.271527777797</c:v>
                </c:pt>
                <c:pt idx="2792">
                  <c:v>42312.2722222222</c:v>
                </c:pt>
                <c:pt idx="2793">
                  <c:v>42312.272916666698</c:v>
                </c:pt>
                <c:pt idx="2794">
                  <c:v>42312.273611111101</c:v>
                </c:pt>
                <c:pt idx="2795">
                  <c:v>42312.274305555598</c:v>
                </c:pt>
                <c:pt idx="2796">
                  <c:v>42312.275000000001</c:v>
                </c:pt>
                <c:pt idx="2797">
                  <c:v>42312.275694444397</c:v>
                </c:pt>
                <c:pt idx="2798">
                  <c:v>42312.276388888902</c:v>
                </c:pt>
                <c:pt idx="2799">
                  <c:v>42312.277083333298</c:v>
                </c:pt>
                <c:pt idx="2800">
                  <c:v>42312.277777777803</c:v>
                </c:pt>
                <c:pt idx="2801">
                  <c:v>42312.278472222199</c:v>
                </c:pt>
                <c:pt idx="2802">
                  <c:v>42312.279166666704</c:v>
                </c:pt>
                <c:pt idx="2803">
                  <c:v>42312.279861111099</c:v>
                </c:pt>
                <c:pt idx="2804">
                  <c:v>42312.280555555597</c:v>
                </c:pt>
                <c:pt idx="2805">
                  <c:v>42312.28125</c:v>
                </c:pt>
                <c:pt idx="2806">
                  <c:v>42312.281944444403</c:v>
                </c:pt>
                <c:pt idx="2807">
                  <c:v>42312.282638888901</c:v>
                </c:pt>
                <c:pt idx="2808">
                  <c:v>42312.283333333296</c:v>
                </c:pt>
                <c:pt idx="2809">
                  <c:v>42312.284027777801</c:v>
                </c:pt>
                <c:pt idx="2810">
                  <c:v>42312.284722222197</c:v>
                </c:pt>
                <c:pt idx="2811">
                  <c:v>42312.285416666702</c:v>
                </c:pt>
                <c:pt idx="2812">
                  <c:v>42312.286111111098</c:v>
                </c:pt>
                <c:pt idx="2813">
                  <c:v>42312.286805555603</c:v>
                </c:pt>
                <c:pt idx="2814">
                  <c:v>42312.287499999999</c:v>
                </c:pt>
                <c:pt idx="2815">
                  <c:v>42312.288194444402</c:v>
                </c:pt>
                <c:pt idx="2816">
                  <c:v>42312.288888888899</c:v>
                </c:pt>
                <c:pt idx="2817">
                  <c:v>42312.289583333302</c:v>
                </c:pt>
                <c:pt idx="2818">
                  <c:v>42312.2902777778</c:v>
                </c:pt>
                <c:pt idx="2819">
                  <c:v>42312.290972222203</c:v>
                </c:pt>
                <c:pt idx="2820">
                  <c:v>42312.291666666701</c:v>
                </c:pt>
                <c:pt idx="2821">
                  <c:v>42312.292361111096</c:v>
                </c:pt>
                <c:pt idx="2822">
                  <c:v>42312.293055555601</c:v>
                </c:pt>
                <c:pt idx="2823">
                  <c:v>42312.293749999997</c:v>
                </c:pt>
                <c:pt idx="2824">
                  <c:v>42312.2944444444</c:v>
                </c:pt>
                <c:pt idx="2825">
                  <c:v>42312.295138888898</c:v>
                </c:pt>
                <c:pt idx="2826">
                  <c:v>42312.295833333301</c:v>
                </c:pt>
                <c:pt idx="2827">
                  <c:v>42312.296527777798</c:v>
                </c:pt>
                <c:pt idx="2828">
                  <c:v>42312.297222222202</c:v>
                </c:pt>
                <c:pt idx="2829">
                  <c:v>42312.297916666699</c:v>
                </c:pt>
                <c:pt idx="2830">
                  <c:v>42312.298611111102</c:v>
                </c:pt>
                <c:pt idx="2831">
                  <c:v>42312.2993055556</c:v>
                </c:pt>
                <c:pt idx="2832">
                  <c:v>42312.3</c:v>
                </c:pt>
                <c:pt idx="2833">
                  <c:v>42312.300694444399</c:v>
                </c:pt>
                <c:pt idx="2834">
                  <c:v>42312.301388888904</c:v>
                </c:pt>
                <c:pt idx="2835">
                  <c:v>42312.302083333299</c:v>
                </c:pt>
                <c:pt idx="2836">
                  <c:v>42312.302777777797</c:v>
                </c:pt>
                <c:pt idx="2837">
                  <c:v>42312.3034722222</c:v>
                </c:pt>
                <c:pt idx="2838">
                  <c:v>42312.304166666698</c:v>
                </c:pt>
                <c:pt idx="2839">
                  <c:v>42312.304861111101</c:v>
                </c:pt>
                <c:pt idx="2840">
                  <c:v>42312.305555555598</c:v>
                </c:pt>
                <c:pt idx="2841">
                  <c:v>42312.306250000001</c:v>
                </c:pt>
                <c:pt idx="2842">
                  <c:v>42312.306944444397</c:v>
                </c:pt>
                <c:pt idx="2843">
                  <c:v>42312.307638888902</c:v>
                </c:pt>
                <c:pt idx="2844">
                  <c:v>42312.308333333298</c:v>
                </c:pt>
                <c:pt idx="2845">
                  <c:v>42312.309027777803</c:v>
                </c:pt>
                <c:pt idx="2846">
                  <c:v>42312.309722222199</c:v>
                </c:pt>
                <c:pt idx="2847">
                  <c:v>42312.310416666704</c:v>
                </c:pt>
                <c:pt idx="2848">
                  <c:v>42312.311111111099</c:v>
                </c:pt>
                <c:pt idx="2849">
                  <c:v>42312.311805555597</c:v>
                </c:pt>
                <c:pt idx="2850">
                  <c:v>42312.3125</c:v>
                </c:pt>
                <c:pt idx="2851">
                  <c:v>42312.313194444403</c:v>
                </c:pt>
                <c:pt idx="2852">
                  <c:v>42312.313888888901</c:v>
                </c:pt>
                <c:pt idx="2853">
                  <c:v>42312.314583333296</c:v>
                </c:pt>
                <c:pt idx="2854">
                  <c:v>42312.315277777801</c:v>
                </c:pt>
                <c:pt idx="2855">
                  <c:v>42312.315972222197</c:v>
                </c:pt>
                <c:pt idx="2856">
                  <c:v>42312.316666666702</c:v>
                </c:pt>
                <c:pt idx="2857">
                  <c:v>42312.317361111098</c:v>
                </c:pt>
                <c:pt idx="2858">
                  <c:v>42312.318055555603</c:v>
                </c:pt>
                <c:pt idx="2859">
                  <c:v>42312.318749999999</c:v>
                </c:pt>
                <c:pt idx="2860">
                  <c:v>42312.319444444402</c:v>
                </c:pt>
                <c:pt idx="2861">
                  <c:v>42312.320138888899</c:v>
                </c:pt>
                <c:pt idx="2862">
                  <c:v>42312.320833333302</c:v>
                </c:pt>
                <c:pt idx="2863">
                  <c:v>42312.3215277778</c:v>
                </c:pt>
                <c:pt idx="2864">
                  <c:v>42312.322222222203</c:v>
                </c:pt>
                <c:pt idx="2865">
                  <c:v>42312.322916666701</c:v>
                </c:pt>
                <c:pt idx="2866">
                  <c:v>42312.323611111096</c:v>
                </c:pt>
                <c:pt idx="2867">
                  <c:v>42312.324305555601</c:v>
                </c:pt>
                <c:pt idx="2868">
                  <c:v>42312.324999999997</c:v>
                </c:pt>
                <c:pt idx="2869">
                  <c:v>42312.3256944444</c:v>
                </c:pt>
                <c:pt idx="2870">
                  <c:v>42312.326388888898</c:v>
                </c:pt>
                <c:pt idx="2871">
                  <c:v>42312.327083333301</c:v>
                </c:pt>
                <c:pt idx="2872">
                  <c:v>42312.327777777798</c:v>
                </c:pt>
                <c:pt idx="2873">
                  <c:v>42312.328472222202</c:v>
                </c:pt>
                <c:pt idx="2874">
                  <c:v>42312.329166666699</c:v>
                </c:pt>
                <c:pt idx="2875">
                  <c:v>42312.329861111102</c:v>
                </c:pt>
                <c:pt idx="2876">
                  <c:v>42312.3305555556</c:v>
                </c:pt>
                <c:pt idx="2877">
                  <c:v>42312.331250000003</c:v>
                </c:pt>
                <c:pt idx="2878">
                  <c:v>42312.331944444399</c:v>
                </c:pt>
                <c:pt idx="2879">
                  <c:v>42312.332638888904</c:v>
                </c:pt>
                <c:pt idx="2880">
                  <c:v>42312.333333333299</c:v>
                </c:pt>
                <c:pt idx="2881">
                  <c:v>42312.334027777797</c:v>
                </c:pt>
                <c:pt idx="2882">
                  <c:v>42312.3347222222</c:v>
                </c:pt>
                <c:pt idx="2883">
                  <c:v>42312.335416666698</c:v>
                </c:pt>
                <c:pt idx="2884">
                  <c:v>42312.336111111101</c:v>
                </c:pt>
                <c:pt idx="2885">
                  <c:v>42312.336805555598</c:v>
                </c:pt>
                <c:pt idx="2886">
                  <c:v>42312.337500000001</c:v>
                </c:pt>
                <c:pt idx="2887">
                  <c:v>42312.338194444397</c:v>
                </c:pt>
                <c:pt idx="2888">
                  <c:v>42312.338888888902</c:v>
                </c:pt>
                <c:pt idx="2889">
                  <c:v>42312.339583333298</c:v>
                </c:pt>
                <c:pt idx="2890">
                  <c:v>42312.340277777803</c:v>
                </c:pt>
                <c:pt idx="2891">
                  <c:v>42312.340972222199</c:v>
                </c:pt>
                <c:pt idx="2892">
                  <c:v>42312.341666666704</c:v>
                </c:pt>
                <c:pt idx="2893">
                  <c:v>42312.342361111099</c:v>
                </c:pt>
                <c:pt idx="2894">
                  <c:v>42312.343055555597</c:v>
                </c:pt>
                <c:pt idx="2895">
                  <c:v>42312.34375</c:v>
                </c:pt>
                <c:pt idx="2896">
                  <c:v>42312.344444444403</c:v>
                </c:pt>
                <c:pt idx="2897">
                  <c:v>42312.345138888901</c:v>
                </c:pt>
                <c:pt idx="2898">
                  <c:v>42312.345833333296</c:v>
                </c:pt>
                <c:pt idx="2899">
                  <c:v>42312.346527777801</c:v>
                </c:pt>
                <c:pt idx="2900">
                  <c:v>42312.347222222197</c:v>
                </c:pt>
                <c:pt idx="2901">
                  <c:v>42312.347916666702</c:v>
                </c:pt>
                <c:pt idx="2902">
                  <c:v>42312.348611111098</c:v>
                </c:pt>
                <c:pt idx="2903">
                  <c:v>42312.349305555603</c:v>
                </c:pt>
                <c:pt idx="2904">
                  <c:v>42312.35</c:v>
                </c:pt>
                <c:pt idx="2905">
                  <c:v>42312.350694444402</c:v>
                </c:pt>
                <c:pt idx="2906">
                  <c:v>42312.351388888899</c:v>
                </c:pt>
                <c:pt idx="2907">
                  <c:v>42312.352083333302</c:v>
                </c:pt>
                <c:pt idx="2908">
                  <c:v>42312.3527777778</c:v>
                </c:pt>
                <c:pt idx="2909">
                  <c:v>42312.353472222203</c:v>
                </c:pt>
                <c:pt idx="2910">
                  <c:v>42312.354166666701</c:v>
                </c:pt>
                <c:pt idx="2911">
                  <c:v>42312.354861111096</c:v>
                </c:pt>
                <c:pt idx="2912">
                  <c:v>42312.355555555601</c:v>
                </c:pt>
                <c:pt idx="2913">
                  <c:v>42312.356249999997</c:v>
                </c:pt>
                <c:pt idx="2914">
                  <c:v>42312.3569444444</c:v>
                </c:pt>
                <c:pt idx="2915">
                  <c:v>42312.357638888898</c:v>
                </c:pt>
                <c:pt idx="2916">
                  <c:v>42312.358333333301</c:v>
                </c:pt>
                <c:pt idx="2917">
                  <c:v>42312.359027777798</c:v>
                </c:pt>
                <c:pt idx="2918">
                  <c:v>42312.359722222202</c:v>
                </c:pt>
                <c:pt idx="2919">
                  <c:v>42312.360416666699</c:v>
                </c:pt>
                <c:pt idx="2920">
                  <c:v>42312.361111111102</c:v>
                </c:pt>
                <c:pt idx="2921">
                  <c:v>42312.3618055556</c:v>
                </c:pt>
                <c:pt idx="2922">
                  <c:v>42312.362500000003</c:v>
                </c:pt>
                <c:pt idx="2923">
                  <c:v>42312.363194444399</c:v>
                </c:pt>
                <c:pt idx="2924">
                  <c:v>42312.363888888904</c:v>
                </c:pt>
                <c:pt idx="2925">
                  <c:v>42312.364583333299</c:v>
                </c:pt>
                <c:pt idx="2926">
                  <c:v>42312.365277777797</c:v>
                </c:pt>
                <c:pt idx="2927">
                  <c:v>42312.3659722222</c:v>
                </c:pt>
                <c:pt idx="2928">
                  <c:v>42312.366666666698</c:v>
                </c:pt>
                <c:pt idx="2929">
                  <c:v>42312.367361111101</c:v>
                </c:pt>
                <c:pt idx="2930">
                  <c:v>42312.368055555598</c:v>
                </c:pt>
                <c:pt idx="2931">
                  <c:v>42312.368750000001</c:v>
                </c:pt>
                <c:pt idx="2932">
                  <c:v>42312.369444444397</c:v>
                </c:pt>
                <c:pt idx="2933">
                  <c:v>42312.370138888902</c:v>
                </c:pt>
                <c:pt idx="2934">
                  <c:v>42312.370833333298</c:v>
                </c:pt>
                <c:pt idx="2935">
                  <c:v>42312.371527777803</c:v>
                </c:pt>
                <c:pt idx="2936">
                  <c:v>42312.372222222199</c:v>
                </c:pt>
                <c:pt idx="2937">
                  <c:v>42312.372916666704</c:v>
                </c:pt>
                <c:pt idx="2938">
                  <c:v>42312.373611111099</c:v>
                </c:pt>
                <c:pt idx="2939">
                  <c:v>42312.374305555597</c:v>
                </c:pt>
                <c:pt idx="2940">
                  <c:v>42312.375</c:v>
                </c:pt>
                <c:pt idx="2941">
                  <c:v>42312.375694444403</c:v>
                </c:pt>
                <c:pt idx="2942">
                  <c:v>42312.376388888901</c:v>
                </c:pt>
                <c:pt idx="2943">
                  <c:v>42312.377083333296</c:v>
                </c:pt>
                <c:pt idx="2944">
                  <c:v>42312.377777777801</c:v>
                </c:pt>
                <c:pt idx="2945">
                  <c:v>42312.378472222197</c:v>
                </c:pt>
                <c:pt idx="2946">
                  <c:v>42312.379166666702</c:v>
                </c:pt>
                <c:pt idx="2947">
                  <c:v>42312.379861111098</c:v>
                </c:pt>
                <c:pt idx="2948">
                  <c:v>42312.380555555603</c:v>
                </c:pt>
                <c:pt idx="2949">
                  <c:v>42312.381249999999</c:v>
                </c:pt>
                <c:pt idx="2950">
                  <c:v>42312.381944444402</c:v>
                </c:pt>
                <c:pt idx="2951">
                  <c:v>42312.382638888899</c:v>
                </c:pt>
                <c:pt idx="2952">
                  <c:v>42312.383333333302</c:v>
                </c:pt>
                <c:pt idx="2953">
                  <c:v>42312.3840277778</c:v>
                </c:pt>
                <c:pt idx="2954">
                  <c:v>42312.384722222203</c:v>
                </c:pt>
                <c:pt idx="2955">
                  <c:v>42312.385416666701</c:v>
                </c:pt>
                <c:pt idx="2956">
                  <c:v>42312.386111111096</c:v>
                </c:pt>
                <c:pt idx="2957">
                  <c:v>42312.386805555601</c:v>
                </c:pt>
                <c:pt idx="2958">
                  <c:v>42312.387499999997</c:v>
                </c:pt>
                <c:pt idx="2959">
                  <c:v>42312.3881944444</c:v>
                </c:pt>
                <c:pt idx="2960">
                  <c:v>42312.388888888898</c:v>
                </c:pt>
                <c:pt idx="2961">
                  <c:v>42312.389583333301</c:v>
                </c:pt>
                <c:pt idx="2962">
                  <c:v>42312.390277777798</c:v>
                </c:pt>
                <c:pt idx="2963">
                  <c:v>42312.390972222202</c:v>
                </c:pt>
                <c:pt idx="2964">
                  <c:v>42312.391666666699</c:v>
                </c:pt>
                <c:pt idx="2965">
                  <c:v>42312.392361111102</c:v>
                </c:pt>
                <c:pt idx="2966">
                  <c:v>42312.3930555556</c:v>
                </c:pt>
                <c:pt idx="2967">
                  <c:v>42312.393750000003</c:v>
                </c:pt>
                <c:pt idx="2968">
                  <c:v>42312.394444444399</c:v>
                </c:pt>
                <c:pt idx="2969">
                  <c:v>42312.395138888904</c:v>
                </c:pt>
                <c:pt idx="2970">
                  <c:v>42312.395833333299</c:v>
                </c:pt>
                <c:pt idx="2971">
                  <c:v>42312.396527777797</c:v>
                </c:pt>
                <c:pt idx="2972">
                  <c:v>42312.3972222222</c:v>
                </c:pt>
                <c:pt idx="2973">
                  <c:v>42312.397916666698</c:v>
                </c:pt>
                <c:pt idx="2974">
                  <c:v>42312.398611111101</c:v>
                </c:pt>
                <c:pt idx="2975">
                  <c:v>42312.399305555598</c:v>
                </c:pt>
                <c:pt idx="2976">
                  <c:v>42312.4</c:v>
                </c:pt>
                <c:pt idx="2977">
                  <c:v>42312.400694444397</c:v>
                </c:pt>
                <c:pt idx="2978">
                  <c:v>42312.401388888902</c:v>
                </c:pt>
                <c:pt idx="2979">
                  <c:v>42312.402083333298</c:v>
                </c:pt>
                <c:pt idx="2980">
                  <c:v>42312.402777777803</c:v>
                </c:pt>
                <c:pt idx="2981">
                  <c:v>42312.403472222199</c:v>
                </c:pt>
                <c:pt idx="2982">
                  <c:v>42312.404166666704</c:v>
                </c:pt>
                <c:pt idx="2983">
                  <c:v>42312.404861111099</c:v>
                </c:pt>
                <c:pt idx="2984">
                  <c:v>42312.405555555597</c:v>
                </c:pt>
                <c:pt idx="2985">
                  <c:v>42312.40625</c:v>
                </c:pt>
                <c:pt idx="2986">
                  <c:v>42312.406944444403</c:v>
                </c:pt>
                <c:pt idx="2987">
                  <c:v>42312.407638888901</c:v>
                </c:pt>
                <c:pt idx="2988">
                  <c:v>42312.408333333296</c:v>
                </c:pt>
                <c:pt idx="2989">
                  <c:v>42312.409027777801</c:v>
                </c:pt>
                <c:pt idx="2990">
                  <c:v>42312.409722222197</c:v>
                </c:pt>
                <c:pt idx="2991">
                  <c:v>42312.410416666702</c:v>
                </c:pt>
                <c:pt idx="2992">
                  <c:v>42312.411111111098</c:v>
                </c:pt>
                <c:pt idx="2993">
                  <c:v>42312.411805555603</c:v>
                </c:pt>
                <c:pt idx="2994">
                  <c:v>42312.412499999999</c:v>
                </c:pt>
                <c:pt idx="2995">
                  <c:v>42312.413194444402</c:v>
                </c:pt>
                <c:pt idx="2996">
                  <c:v>42312.413888888899</c:v>
                </c:pt>
                <c:pt idx="2997">
                  <c:v>42312.414583333302</c:v>
                </c:pt>
                <c:pt idx="2998">
                  <c:v>42312.4152777778</c:v>
                </c:pt>
                <c:pt idx="2999">
                  <c:v>42312.415972222203</c:v>
                </c:pt>
                <c:pt idx="3000">
                  <c:v>42312.416666666701</c:v>
                </c:pt>
                <c:pt idx="3001">
                  <c:v>42312.417361111096</c:v>
                </c:pt>
                <c:pt idx="3002">
                  <c:v>42312.418055555601</c:v>
                </c:pt>
                <c:pt idx="3003">
                  <c:v>42312.418749999997</c:v>
                </c:pt>
                <c:pt idx="3004">
                  <c:v>42312.4194444444</c:v>
                </c:pt>
                <c:pt idx="3005">
                  <c:v>42312.420138888898</c:v>
                </c:pt>
                <c:pt idx="3006">
                  <c:v>42312.420833333301</c:v>
                </c:pt>
                <c:pt idx="3007">
                  <c:v>42312.421527777798</c:v>
                </c:pt>
                <c:pt idx="3008">
                  <c:v>42312.422222222202</c:v>
                </c:pt>
                <c:pt idx="3009">
                  <c:v>42312.422916666699</c:v>
                </c:pt>
                <c:pt idx="3010">
                  <c:v>42312.423611111102</c:v>
                </c:pt>
                <c:pt idx="3011">
                  <c:v>42312.4243055556</c:v>
                </c:pt>
                <c:pt idx="3012">
                  <c:v>42312.425000000003</c:v>
                </c:pt>
                <c:pt idx="3013">
                  <c:v>42312.425694444399</c:v>
                </c:pt>
                <c:pt idx="3014">
                  <c:v>42312.426388888904</c:v>
                </c:pt>
                <c:pt idx="3015">
                  <c:v>42312.427083333299</c:v>
                </c:pt>
                <c:pt idx="3016">
                  <c:v>42312.427777777797</c:v>
                </c:pt>
                <c:pt idx="3017">
                  <c:v>42312.4284722222</c:v>
                </c:pt>
                <c:pt idx="3018">
                  <c:v>42312.429166666698</c:v>
                </c:pt>
                <c:pt idx="3019">
                  <c:v>42312.429861111101</c:v>
                </c:pt>
                <c:pt idx="3020">
                  <c:v>42312.430555555598</c:v>
                </c:pt>
                <c:pt idx="3021">
                  <c:v>42312.431250000001</c:v>
                </c:pt>
                <c:pt idx="3022">
                  <c:v>42312.431944444397</c:v>
                </c:pt>
                <c:pt idx="3023">
                  <c:v>42312.432638888902</c:v>
                </c:pt>
                <c:pt idx="3024">
                  <c:v>42312.433333333298</c:v>
                </c:pt>
                <c:pt idx="3025">
                  <c:v>42312.434027777803</c:v>
                </c:pt>
                <c:pt idx="3026">
                  <c:v>42312.434722222199</c:v>
                </c:pt>
                <c:pt idx="3027">
                  <c:v>42312.435416666704</c:v>
                </c:pt>
                <c:pt idx="3028">
                  <c:v>42312.436111111099</c:v>
                </c:pt>
                <c:pt idx="3029">
                  <c:v>42312.436805555597</c:v>
                </c:pt>
                <c:pt idx="3030">
                  <c:v>42312.4375</c:v>
                </c:pt>
                <c:pt idx="3031">
                  <c:v>42312.438194444403</c:v>
                </c:pt>
                <c:pt idx="3032">
                  <c:v>42312.438888888901</c:v>
                </c:pt>
                <c:pt idx="3033">
                  <c:v>42312.439583333296</c:v>
                </c:pt>
                <c:pt idx="3034">
                  <c:v>42312.440277777801</c:v>
                </c:pt>
                <c:pt idx="3035">
                  <c:v>42312.440972222197</c:v>
                </c:pt>
                <c:pt idx="3036">
                  <c:v>42312.441666666702</c:v>
                </c:pt>
                <c:pt idx="3037">
                  <c:v>42312.442361111098</c:v>
                </c:pt>
                <c:pt idx="3038">
                  <c:v>42312.443055555603</c:v>
                </c:pt>
                <c:pt idx="3039">
                  <c:v>42312.443749999999</c:v>
                </c:pt>
                <c:pt idx="3040">
                  <c:v>42312.444444444402</c:v>
                </c:pt>
                <c:pt idx="3041">
                  <c:v>42312.445138888899</c:v>
                </c:pt>
                <c:pt idx="3042">
                  <c:v>42312.445833333302</c:v>
                </c:pt>
                <c:pt idx="3043">
                  <c:v>42312.4465277778</c:v>
                </c:pt>
                <c:pt idx="3044">
                  <c:v>42312.447222222203</c:v>
                </c:pt>
                <c:pt idx="3045">
                  <c:v>42312.447916666701</c:v>
                </c:pt>
                <c:pt idx="3046">
                  <c:v>42312.448611111096</c:v>
                </c:pt>
                <c:pt idx="3047">
                  <c:v>42312.449305555601</c:v>
                </c:pt>
                <c:pt idx="3048">
                  <c:v>42312.45</c:v>
                </c:pt>
                <c:pt idx="3049">
                  <c:v>42312.4506944444</c:v>
                </c:pt>
                <c:pt idx="3050">
                  <c:v>42312.451388888898</c:v>
                </c:pt>
                <c:pt idx="3051">
                  <c:v>42312.452083333301</c:v>
                </c:pt>
                <c:pt idx="3052">
                  <c:v>42312.452777777798</c:v>
                </c:pt>
                <c:pt idx="3053">
                  <c:v>42312.453472222202</c:v>
                </c:pt>
                <c:pt idx="3054">
                  <c:v>42312.454166666699</c:v>
                </c:pt>
                <c:pt idx="3055">
                  <c:v>42312.454861111102</c:v>
                </c:pt>
                <c:pt idx="3056">
                  <c:v>42312.4555555556</c:v>
                </c:pt>
                <c:pt idx="3057">
                  <c:v>42312.456250000003</c:v>
                </c:pt>
                <c:pt idx="3058">
                  <c:v>42312.456944444399</c:v>
                </c:pt>
                <c:pt idx="3059">
                  <c:v>42312.457638888904</c:v>
                </c:pt>
                <c:pt idx="3060">
                  <c:v>42312.458333333299</c:v>
                </c:pt>
                <c:pt idx="3061">
                  <c:v>42312.459027777797</c:v>
                </c:pt>
                <c:pt idx="3062">
                  <c:v>42312.4597222222</c:v>
                </c:pt>
                <c:pt idx="3063">
                  <c:v>42312.460416666698</c:v>
                </c:pt>
                <c:pt idx="3064">
                  <c:v>42312.461111111101</c:v>
                </c:pt>
                <c:pt idx="3065">
                  <c:v>42312.461805555598</c:v>
                </c:pt>
                <c:pt idx="3066">
                  <c:v>42312.462500000001</c:v>
                </c:pt>
                <c:pt idx="3067">
                  <c:v>42312.463194444397</c:v>
                </c:pt>
                <c:pt idx="3068">
                  <c:v>42312.463888888902</c:v>
                </c:pt>
                <c:pt idx="3069">
                  <c:v>42312.464583333298</c:v>
                </c:pt>
                <c:pt idx="3070">
                  <c:v>42312.465277777803</c:v>
                </c:pt>
                <c:pt idx="3071">
                  <c:v>42312.465972222199</c:v>
                </c:pt>
                <c:pt idx="3072">
                  <c:v>42312.466666666704</c:v>
                </c:pt>
                <c:pt idx="3073">
                  <c:v>42312.467361111099</c:v>
                </c:pt>
                <c:pt idx="3074">
                  <c:v>42312.468055555597</c:v>
                </c:pt>
                <c:pt idx="3075">
                  <c:v>42312.46875</c:v>
                </c:pt>
                <c:pt idx="3076">
                  <c:v>42312.469444444403</c:v>
                </c:pt>
                <c:pt idx="3077">
                  <c:v>42312.470138888901</c:v>
                </c:pt>
                <c:pt idx="3078">
                  <c:v>42312.470833333296</c:v>
                </c:pt>
                <c:pt idx="3079">
                  <c:v>42312.471527777801</c:v>
                </c:pt>
                <c:pt idx="3080">
                  <c:v>42312.472222222197</c:v>
                </c:pt>
                <c:pt idx="3081">
                  <c:v>42312.472916666702</c:v>
                </c:pt>
                <c:pt idx="3082">
                  <c:v>42312.473611111098</c:v>
                </c:pt>
                <c:pt idx="3083">
                  <c:v>42312.474305555603</c:v>
                </c:pt>
                <c:pt idx="3084">
                  <c:v>42312.474999999999</c:v>
                </c:pt>
                <c:pt idx="3085">
                  <c:v>42312.475694444402</c:v>
                </c:pt>
                <c:pt idx="3086">
                  <c:v>42312.476388888899</c:v>
                </c:pt>
                <c:pt idx="3087">
                  <c:v>42312.477083333302</c:v>
                </c:pt>
                <c:pt idx="3088">
                  <c:v>42312.4777777778</c:v>
                </c:pt>
                <c:pt idx="3089">
                  <c:v>42312.478472222203</c:v>
                </c:pt>
                <c:pt idx="3090">
                  <c:v>42312.479166666701</c:v>
                </c:pt>
                <c:pt idx="3091">
                  <c:v>42312.479861111096</c:v>
                </c:pt>
                <c:pt idx="3092">
                  <c:v>42312.480555555601</c:v>
                </c:pt>
                <c:pt idx="3093">
                  <c:v>42312.481249999997</c:v>
                </c:pt>
                <c:pt idx="3094">
                  <c:v>42312.4819444444</c:v>
                </c:pt>
                <c:pt idx="3095">
                  <c:v>42312.482638888898</c:v>
                </c:pt>
                <c:pt idx="3096">
                  <c:v>42312.483333333301</c:v>
                </c:pt>
                <c:pt idx="3097">
                  <c:v>42312.484027777798</c:v>
                </c:pt>
                <c:pt idx="3098">
                  <c:v>42312.484722222202</c:v>
                </c:pt>
                <c:pt idx="3099">
                  <c:v>42312.485416666699</c:v>
                </c:pt>
                <c:pt idx="3100">
                  <c:v>42312.486111111102</c:v>
                </c:pt>
                <c:pt idx="3101">
                  <c:v>42312.4868055556</c:v>
                </c:pt>
                <c:pt idx="3102">
                  <c:v>42312.487500000003</c:v>
                </c:pt>
                <c:pt idx="3103">
                  <c:v>42312.488194444399</c:v>
                </c:pt>
                <c:pt idx="3104">
                  <c:v>42312.488888888904</c:v>
                </c:pt>
                <c:pt idx="3105">
                  <c:v>42312.489583333299</c:v>
                </c:pt>
                <c:pt idx="3106">
                  <c:v>42312.490277777797</c:v>
                </c:pt>
                <c:pt idx="3107">
                  <c:v>42312.4909722222</c:v>
                </c:pt>
                <c:pt idx="3108">
                  <c:v>42312.491666666698</c:v>
                </c:pt>
                <c:pt idx="3109">
                  <c:v>42312.492361111101</c:v>
                </c:pt>
                <c:pt idx="3110">
                  <c:v>42312.493055555598</c:v>
                </c:pt>
                <c:pt idx="3111">
                  <c:v>42312.493750000001</c:v>
                </c:pt>
                <c:pt idx="3112">
                  <c:v>42312.494444444397</c:v>
                </c:pt>
                <c:pt idx="3113">
                  <c:v>42312.495138888902</c:v>
                </c:pt>
                <c:pt idx="3114">
                  <c:v>42312.495833333298</c:v>
                </c:pt>
                <c:pt idx="3115">
                  <c:v>42312.496527777803</c:v>
                </c:pt>
                <c:pt idx="3116">
                  <c:v>42312.497222222199</c:v>
                </c:pt>
                <c:pt idx="3117">
                  <c:v>42312.497916666704</c:v>
                </c:pt>
                <c:pt idx="3118">
                  <c:v>42312.498611111099</c:v>
                </c:pt>
                <c:pt idx="3119">
                  <c:v>42312.499305555597</c:v>
                </c:pt>
                <c:pt idx="3120">
                  <c:v>42312.5</c:v>
                </c:pt>
                <c:pt idx="3121">
                  <c:v>42312.500694444403</c:v>
                </c:pt>
                <c:pt idx="3122">
                  <c:v>42312.501388888901</c:v>
                </c:pt>
                <c:pt idx="3123">
                  <c:v>42312.502083333296</c:v>
                </c:pt>
                <c:pt idx="3124">
                  <c:v>42312.502777777801</c:v>
                </c:pt>
                <c:pt idx="3125">
                  <c:v>42312.503472222197</c:v>
                </c:pt>
                <c:pt idx="3126">
                  <c:v>42312.504166666702</c:v>
                </c:pt>
                <c:pt idx="3127">
                  <c:v>42312.504861111098</c:v>
                </c:pt>
                <c:pt idx="3128">
                  <c:v>42312.505555555603</c:v>
                </c:pt>
                <c:pt idx="3129">
                  <c:v>42312.506249999999</c:v>
                </c:pt>
                <c:pt idx="3130">
                  <c:v>42312.506944444402</c:v>
                </c:pt>
                <c:pt idx="3131">
                  <c:v>42312.507638888899</c:v>
                </c:pt>
                <c:pt idx="3132">
                  <c:v>42312.508333333302</c:v>
                </c:pt>
                <c:pt idx="3133">
                  <c:v>42312.5090277778</c:v>
                </c:pt>
                <c:pt idx="3134">
                  <c:v>42312.509722222203</c:v>
                </c:pt>
                <c:pt idx="3135">
                  <c:v>42312.510416666701</c:v>
                </c:pt>
                <c:pt idx="3136">
                  <c:v>42312.511111111096</c:v>
                </c:pt>
                <c:pt idx="3137">
                  <c:v>42312.511805555601</c:v>
                </c:pt>
                <c:pt idx="3138">
                  <c:v>42312.512499999997</c:v>
                </c:pt>
                <c:pt idx="3139">
                  <c:v>42312.5131944444</c:v>
                </c:pt>
                <c:pt idx="3140">
                  <c:v>42312.513888888898</c:v>
                </c:pt>
                <c:pt idx="3141">
                  <c:v>42312.514583333301</c:v>
                </c:pt>
                <c:pt idx="3142">
                  <c:v>42312.515277777798</c:v>
                </c:pt>
                <c:pt idx="3143">
                  <c:v>42312.515972222202</c:v>
                </c:pt>
                <c:pt idx="3144">
                  <c:v>42312.516666666699</c:v>
                </c:pt>
                <c:pt idx="3145">
                  <c:v>42312.517361111102</c:v>
                </c:pt>
                <c:pt idx="3146">
                  <c:v>42312.5180555556</c:v>
                </c:pt>
                <c:pt idx="3147">
                  <c:v>42312.518750000003</c:v>
                </c:pt>
                <c:pt idx="3148">
                  <c:v>42312.519444444399</c:v>
                </c:pt>
                <c:pt idx="3149">
                  <c:v>42312.520138888904</c:v>
                </c:pt>
                <c:pt idx="3150">
                  <c:v>42312.520833333299</c:v>
                </c:pt>
                <c:pt idx="3151">
                  <c:v>42312.521527777797</c:v>
                </c:pt>
                <c:pt idx="3152">
                  <c:v>42312.5222222222</c:v>
                </c:pt>
                <c:pt idx="3153">
                  <c:v>42312.522916666698</c:v>
                </c:pt>
                <c:pt idx="3154">
                  <c:v>42312.523611111101</c:v>
                </c:pt>
                <c:pt idx="3155">
                  <c:v>42312.524305555598</c:v>
                </c:pt>
                <c:pt idx="3156">
                  <c:v>42312.525000000001</c:v>
                </c:pt>
                <c:pt idx="3157">
                  <c:v>42312.525694444397</c:v>
                </c:pt>
                <c:pt idx="3158">
                  <c:v>42312.526388888902</c:v>
                </c:pt>
                <c:pt idx="3159">
                  <c:v>42312.527083333298</c:v>
                </c:pt>
                <c:pt idx="3160">
                  <c:v>42312.527777777803</c:v>
                </c:pt>
                <c:pt idx="3161">
                  <c:v>42312.528472222199</c:v>
                </c:pt>
                <c:pt idx="3162">
                  <c:v>42312.529166666704</c:v>
                </c:pt>
                <c:pt idx="3163">
                  <c:v>42312.529861111099</c:v>
                </c:pt>
                <c:pt idx="3164">
                  <c:v>42312.530555555597</c:v>
                </c:pt>
                <c:pt idx="3165">
                  <c:v>42312.53125</c:v>
                </c:pt>
                <c:pt idx="3166">
                  <c:v>42312.531944444403</c:v>
                </c:pt>
                <c:pt idx="3167">
                  <c:v>42312.532638888901</c:v>
                </c:pt>
                <c:pt idx="3168">
                  <c:v>42312.533333333296</c:v>
                </c:pt>
                <c:pt idx="3169">
                  <c:v>42312.534027777801</c:v>
                </c:pt>
                <c:pt idx="3170">
                  <c:v>42312.534722222197</c:v>
                </c:pt>
                <c:pt idx="3171">
                  <c:v>42312.535416666702</c:v>
                </c:pt>
                <c:pt idx="3172">
                  <c:v>42312.536111111098</c:v>
                </c:pt>
                <c:pt idx="3173">
                  <c:v>42312.536805555603</c:v>
                </c:pt>
                <c:pt idx="3174">
                  <c:v>42312.537499999999</c:v>
                </c:pt>
                <c:pt idx="3175">
                  <c:v>42312.538194444402</c:v>
                </c:pt>
                <c:pt idx="3176">
                  <c:v>42312.538888888899</c:v>
                </c:pt>
                <c:pt idx="3177">
                  <c:v>42312.539583333302</c:v>
                </c:pt>
                <c:pt idx="3178">
                  <c:v>42312.5402777778</c:v>
                </c:pt>
                <c:pt idx="3179">
                  <c:v>42312.540972222203</c:v>
                </c:pt>
                <c:pt idx="3180">
                  <c:v>42312.541666666701</c:v>
                </c:pt>
                <c:pt idx="3181">
                  <c:v>42312.542361111096</c:v>
                </c:pt>
                <c:pt idx="3182">
                  <c:v>42312.543055555601</c:v>
                </c:pt>
                <c:pt idx="3183">
                  <c:v>42312.543749999997</c:v>
                </c:pt>
                <c:pt idx="3184">
                  <c:v>42312.5444444444</c:v>
                </c:pt>
                <c:pt idx="3185">
                  <c:v>42312.545138888898</c:v>
                </c:pt>
                <c:pt idx="3186">
                  <c:v>42312.545833333301</c:v>
                </c:pt>
                <c:pt idx="3187">
                  <c:v>42312.546527777798</c:v>
                </c:pt>
                <c:pt idx="3188">
                  <c:v>42312.547222222202</c:v>
                </c:pt>
                <c:pt idx="3189">
                  <c:v>42312.547916666699</c:v>
                </c:pt>
                <c:pt idx="3190">
                  <c:v>42312.548611111102</c:v>
                </c:pt>
                <c:pt idx="3191">
                  <c:v>42312.5493055556</c:v>
                </c:pt>
                <c:pt idx="3192">
                  <c:v>42312.55</c:v>
                </c:pt>
                <c:pt idx="3193">
                  <c:v>42312.550694444399</c:v>
                </c:pt>
                <c:pt idx="3194">
                  <c:v>42312.551388888904</c:v>
                </c:pt>
                <c:pt idx="3195">
                  <c:v>42312.552083333299</c:v>
                </c:pt>
                <c:pt idx="3196">
                  <c:v>42312.552777777797</c:v>
                </c:pt>
                <c:pt idx="3197">
                  <c:v>42312.5534722222</c:v>
                </c:pt>
                <c:pt idx="3198">
                  <c:v>42312.554166666698</c:v>
                </c:pt>
                <c:pt idx="3199">
                  <c:v>42312.554861111101</c:v>
                </c:pt>
                <c:pt idx="3200">
                  <c:v>42312.555555555598</c:v>
                </c:pt>
                <c:pt idx="3201">
                  <c:v>42312.556250000001</c:v>
                </c:pt>
                <c:pt idx="3202">
                  <c:v>42312.556944444397</c:v>
                </c:pt>
                <c:pt idx="3203">
                  <c:v>42312.557638888902</c:v>
                </c:pt>
                <c:pt idx="3204">
                  <c:v>42312.558333333298</c:v>
                </c:pt>
                <c:pt idx="3205">
                  <c:v>42312.559027777803</c:v>
                </c:pt>
                <c:pt idx="3206">
                  <c:v>42312.559722222199</c:v>
                </c:pt>
                <c:pt idx="3207">
                  <c:v>42312.560416666704</c:v>
                </c:pt>
                <c:pt idx="3208">
                  <c:v>42312.561111111099</c:v>
                </c:pt>
                <c:pt idx="3209">
                  <c:v>42312.561805555597</c:v>
                </c:pt>
                <c:pt idx="3210">
                  <c:v>42312.5625</c:v>
                </c:pt>
                <c:pt idx="3211">
                  <c:v>42312.563194444403</c:v>
                </c:pt>
                <c:pt idx="3212">
                  <c:v>42312.563888888901</c:v>
                </c:pt>
                <c:pt idx="3213">
                  <c:v>42312.564583333296</c:v>
                </c:pt>
                <c:pt idx="3214">
                  <c:v>42312.565277777801</c:v>
                </c:pt>
                <c:pt idx="3215">
                  <c:v>42312.565972222197</c:v>
                </c:pt>
                <c:pt idx="3216">
                  <c:v>42312.566666666702</c:v>
                </c:pt>
                <c:pt idx="3217">
                  <c:v>42312.567361111098</c:v>
                </c:pt>
                <c:pt idx="3218">
                  <c:v>42312.568055555603</c:v>
                </c:pt>
                <c:pt idx="3219">
                  <c:v>42312.568749999999</c:v>
                </c:pt>
                <c:pt idx="3220">
                  <c:v>42312.569444444402</c:v>
                </c:pt>
                <c:pt idx="3221">
                  <c:v>42312.570138888899</c:v>
                </c:pt>
                <c:pt idx="3222">
                  <c:v>42312.570833333302</c:v>
                </c:pt>
                <c:pt idx="3223">
                  <c:v>42312.5715277778</c:v>
                </c:pt>
                <c:pt idx="3224">
                  <c:v>42312.572222222203</c:v>
                </c:pt>
                <c:pt idx="3225">
                  <c:v>42312.572916666701</c:v>
                </c:pt>
                <c:pt idx="3226">
                  <c:v>42312.573611111096</c:v>
                </c:pt>
                <c:pt idx="3227">
                  <c:v>42312.574305555601</c:v>
                </c:pt>
                <c:pt idx="3228">
                  <c:v>42312.574999999997</c:v>
                </c:pt>
                <c:pt idx="3229">
                  <c:v>42312.5756944444</c:v>
                </c:pt>
                <c:pt idx="3230">
                  <c:v>42312.576388888898</c:v>
                </c:pt>
                <c:pt idx="3231">
                  <c:v>42312.577083333301</c:v>
                </c:pt>
                <c:pt idx="3232">
                  <c:v>42312.577777777798</c:v>
                </c:pt>
                <c:pt idx="3233">
                  <c:v>42312.578472222202</c:v>
                </c:pt>
                <c:pt idx="3234">
                  <c:v>42312.579166666699</c:v>
                </c:pt>
                <c:pt idx="3235">
                  <c:v>42312.579861111102</c:v>
                </c:pt>
                <c:pt idx="3236">
                  <c:v>42312.5805555556</c:v>
                </c:pt>
                <c:pt idx="3237">
                  <c:v>42312.581250000003</c:v>
                </c:pt>
                <c:pt idx="3238">
                  <c:v>42312.581944444399</c:v>
                </c:pt>
                <c:pt idx="3239">
                  <c:v>42312.582638888904</c:v>
                </c:pt>
                <c:pt idx="3240">
                  <c:v>42312.583333333299</c:v>
                </c:pt>
                <c:pt idx="3241">
                  <c:v>42312.584027777797</c:v>
                </c:pt>
                <c:pt idx="3242">
                  <c:v>42312.5847222222</c:v>
                </c:pt>
                <c:pt idx="3243">
                  <c:v>42312.585416666698</c:v>
                </c:pt>
                <c:pt idx="3244">
                  <c:v>42312.586111111101</c:v>
                </c:pt>
                <c:pt idx="3245">
                  <c:v>42312.586805555598</c:v>
                </c:pt>
                <c:pt idx="3246">
                  <c:v>42312.587500000001</c:v>
                </c:pt>
                <c:pt idx="3247">
                  <c:v>42312.588194444397</c:v>
                </c:pt>
                <c:pt idx="3248">
                  <c:v>42312.588888888902</c:v>
                </c:pt>
                <c:pt idx="3249">
                  <c:v>42312.589583333298</c:v>
                </c:pt>
                <c:pt idx="3250">
                  <c:v>42312.590277777803</c:v>
                </c:pt>
                <c:pt idx="3251">
                  <c:v>42312.590972222199</c:v>
                </c:pt>
                <c:pt idx="3252">
                  <c:v>42312.591666666704</c:v>
                </c:pt>
                <c:pt idx="3253">
                  <c:v>42312.592361111099</c:v>
                </c:pt>
                <c:pt idx="3254">
                  <c:v>42312.593055555597</c:v>
                </c:pt>
                <c:pt idx="3255">
                  <c:v>42312.59375</c:v>
                </c:pt>
                <c:pt idx="3256">
                  <c:v>42312.594444444403</c:v>
                </c:pt>
                <c:pt idx="3257">
                  <c:v>42312.595138888901</c:v>
                </c:pt>
                <c:pt idx="3258">
                  <c:v>42312.595833333296</c:v>
                </c:pt>
                <c:pt idx="3259">
                  <c:v>42312.596527777801</c:v>
                </c:pt>
                <c:pt idx="3260">
                  <c:v>42312.597222222197</c:v>
                </c:pt>
                <c:pt idx="3261">
                  <c:v>42312.597916666702</c:v>
                </c:pt>
                <c:pt idx="3262">
                  <c:v>42312.598611111098</c:v>
                </c:pt>
                <c:pt idx="3263">
                  <c:v>42312.599305555603</c:v>
                </c:pt>
                <c:pt idx="3264">
                  <c:v>42312.6</c:v>
                </c:pt>
                <c:pt idx="3265">
                  <c:v>42312.600694444402</c:v>
                </c:pt>
                <c:pt idx="3266">
                  <c:v>42312.601388888899</c:v>
                </c:pt>
                <c:pt idx="3267">
                  <c:v>42312.602083333302</c:v>
                </c:pt>
                <c:pt idx="3268">
                  <c:v>42312.6027777778</c:v>
                </c:pt>
                <c:pt idx="3269">
                  <c:v>42312.603472222203</c:v>
                </c:pt>
                <c:pt idx="3270">
                  <c:v>42312.604166666701</c:v>
                </c:pt>
                <c:pt idx="3271">
                  <c:v>42312.604861111096</c:v>
                </c:pt>
                <c:pt idx="3272">
                  <c:v>42312.605555555601</c:v>
                </c:pt>
                <c:pt idx="3273">
                  <c:v>42312.606249999997</c:v>
                </c:pt>
                <c:pt idx="3274">
                  <c:v>42312.6069444444</c:v>
                </c:pt>
                <c:pt idx="3275">
                  <c:v>42312.607638888898</c:v>
                </c:pt>
                <c:pt idx="3276">
                  <c:v>42312.608333333301</c:v>
                </c:pt>
                <c:pt idx="3277">
                  <c:v>42312.609027777798</c:v>
                </c:pt>
                <c:pt idx="3278">
                  <c:v>42312.609722222202</c:v>
                </c:pt>
                <c:pt idx="3279">
                  <c:v>42312.610416666699</c:v>
                </c:pt>
                <c:pt idx="3280">
                  <c:v>42312.611111111102</c:v>
                </c:pt>
                <c:pt idx="3281">
                  <c:v>42312.6118055556</c:v>
                </c:pt>
                <c:pt idx="3282">
                  <c:v>42312.612500000003</c:v>
                </c:pt>
                <c:pt idx="3283">
                  <c:v>42312.613194444399</c:v>
                </c:pt>
                <c:pt idx="3284">
                  <c:v>42312.613888888904</c:v>
                </c:pt>
                <c:pt idx="3285">
                  <c:v>42312.614583333299</c:v>
                </c:pt>
                <c:pt idx="3286">
                  <c:v>42312.615277777797</c:v>
                </c:pt>
                <c:pt idx="3287">
                  <c:v>42312.6159722222</c:v>
                </c:pt>
                <c:pt idx="3288">
                  <c:v>42312.616666666698</c:v>
                </c:pt>
                <c:pt idx="3289">
                  <c:v>42312.617361111101</c:v>
                </c:pt>
                <c:pt idx="3290">
                  <c:v>42312.618055555598</c:v>
                </c:pt>
                <c:pt idx="3291">
                  <c:v>42312.618750000001</c:v>
                </c:pt>
                <c:pt idx="3292">
                  <c:v>42312.619444444397</c:v>
                </c:pt>
                <c:pt idx="3293">
                  <c:v>42312.620138888902</c:v>
                </c:pt>
                <c:pt idx="3294">
                  <c:v>42312.620833333298</c:v>
                </c:pt>
                <c:pt idx="3295">
                  <c:v>42312.621527777803</c:v>
                </c:pt>
                <c:pt idx="3296">
                  <c:v>42312.622222222199</c:v>
                </c:pt>
                <c:pt idx="3297">
                  <c:v>42312.622916666704</c:v>
                </c:pt>
                <c:pt idx="3298">
                  <c:v>42312.623611111099</c:v>
                </c:pt>
                <c:pt idx="3299">
                  <c:v>42312.624305555597</c:v>
                </c:pt>
                <c:pt idx="3300">
                  <c:v>42312.625</c:v>
                </c:pt>
                <c:pt idx="3301">
                  <c:v>42312.625694444403</c:v>
                </c:pt>
                <c:pt idx="3302">
                  <c:v>42312.626388888901</c:v>
                </c:pt>
                <c:pt idx="3303">
                  <c:v>42312.627083333296</c:v>
                </c:pt>
                <c:pt idx="3304">
                  <c:v>42312.627777777801</c:v>
                </c:pt>
                <c:pt idx="3305">
                  <c:v>42312.628472222197</c:v>
                </c:pt>
                <c:pt idx="3306">
                  <c:v>42312.629166666702</c:v>
                </c:pt>
                <c:pt idx="3307">
                  <c:v>42312.629861111098</c:v>
                </c:pt>
                <c:pt idx="3308">
                  <c:v>42312.630555555603</c:v>
                </c:pt>
                <c:pt idx="3309">
                  <c:v>42312.631249999999</c:v>
                </c:pt>
                <c:pt idx="3310">
                  <c:v>42312.631944444402</c:v>
                </c:pt>
                <c:pt idx="3311">
                  <c:v>42312.632638888899</c:v>
                </c:pt>
                <c:pt idx="3312">
                  <c:v>42312.633333333302</c:v>
                </c:pt>
                <c:pt idx="3313">
                  <c:v>42312.6340277778</c:v>
                </c:pt>
                <c:pt idx="3314">
                  <c:v>42312.634722222203</c:v>
                </c:pt>
                <c:pt idx="3315">
                  <c:v>42312.635416666701</c:v>
                </c:pt>
                <c:pt idx="3316">
                  <c:v>42312.636111111096</c:v>
                </c:pt>
                <c:pt idx="3317">
                  <c:v>42312.636805555601</c:v>
                </c:pt>
                <c:pt idx="3318">
                  <c:v>42312.637499999997</c:v>
                </c:pt>
                <c:pt idx="3319">
                  <c:v>42312.6381944444</c:v>
                </c:pt>
                <c:pt idx="3320">
                  <c:v>42312.638888888898</c:v>
                </c:pt>
                <c:pt idx="3321">
                  <c:v>42312.639583333301</c:v>
                </c:pt>
                <c:pt idx="3322">
                  <c:v>42312.640277777798</c:v>
                </c:pt>
                <c:pt idx="3323">
                  <c:v>42312.640972222202</c:v>
                </c:pt>
                <c:pt idx="3324">
                  <c:v>42312.641666666699</c:v>
                </c:pt>
                <c:pt idx="3325">
                  <c:v>42312.642361111102</c:v>
                </c:pt>
                <c:pt idx="3326">
                  <c:v>42312.6430555556</c:v>
                </c:pt>
                <c:pt idx="3327">
                  <c:v>42312.643750000003</c:v>
                </c:pt>
                <c:pt idx="3328">
                  <c:v>42312.644444444399</c:v>
                </c:pt>
                <c:pt idx="3329">
                  <c:v>42312.645138888904</c:v>
                </c:pt>
                <c:pt idx="3330">
                  <c:v>42312.645833333299</c:v>
                </c:pt>
                <c:pt idx="3331">
                  <c:v>42312.646527777797</c:v>
                </c:pt>
                <c:pt idx="3332">
                  <c:v>42312.6472222222</c:v>
                </c:pt>
                <c:pt idx="3333">
                  <c:v>42312.647916666698</c:v>
                </c:pt>
                <c:pt idx="3334">
                  <c:v>42312.648611111101</c:v>
                </c:pt>
                <c:pt idx="3335">
                  <c:v>42312.649305555598</c:v>
                </c:pt>
                <c:pt idx="3336">
                  <c:v>42312.65</c:v>
                </c:pt>
                <c:pt idx="3337">
                  <c:v>42312.650694444397</c:v>
                </c:pt>
                <c:pt idx="3338">
                  <c:v>42312.651388888902</c:v>
                </c:pt>
                <c:pt idx="3339">
                  <c:v>42312.652083333298</c:v>
                </c:pt>
                <c:pt idx="3340">
                  <c:v>42312.652777777803</c:v>
                </c:pt>
                <c:pt idx="3341">
                  <c:v>42312.653472222199</c:v>
                </c:pt>
                <c:pt idx="3342">
                  <c:v>42312.654166666704</c:v>
                </c:pt>
                <c:pt idx="3343">
                  <c:v>42312.654861111099</c:v>
                </c:pt>
                <c:pt idx="3344">
                  <c:v>42312.655555555597</c:v>
                </c:pt>
                <c:pt idx="3345">
                  <c:v>42312.65625</c:v>
                </c:pt>
                <c:pt idx="3346">
                  <c:v>42312.656944444403</c:v>
                </c:pt>
                <c:pt idx="3347">
                  <c:v>42312.657638888901</c:v>
                </c:pt>
                <c:pt idx="3348">
                  <c:v>42312.658333333296</c:v>
                </c:pt>
                <c:pt idx="3349">
                  <c:v>42312.659027777801</c:v>
                </c:pt>
                <c:pt idx="3350">
                  <c:v>42312.659722222197</c:v>
                </c:pt>
                <c:pt idx="3351">
                  <c:v>42312.660416666702</c:v>
                </c:pt>
                <c:pt idx="3352">
                  <c:v>42312.661111111098</c:v>
                </c:pt>
                <c:pt idx="3353">
                  <c:v>42312.661805555603</c:v>
                </c:pt>
                <c:pt idx="3354">
                  <c:v>42312.662499999999</c:v>
                </c:pt>
                <c:pt idx="3355">
                  <c:v>42312.663194444402</c:v>
                </c:pt>
                <c:pt idx="3356">
                  <c:v>42312.663888888899</c:v>
                </c:pt>
                <c:pt idx="3357">
                  <c:v>42312.664583333302</c:v>
                </c:pt>
                <c:pt idx="3358">
                  <c:v>42312.6652777778</c:v>
                </c:pt>
                <c:pt idx="3359">
                  <c:v>42312.665972222203</c:v>
                </c:pt>
                <c:pt idx="3360">
                  <c:v>42312.666666666701</c:v>
                </c:pt>
                <c:pt idx="3361">
                  <c:v>42312.667361111096</c:v>
                </c:pt>
                <c:pt idx="3362">
                  <c:v>42312.668055555601</c:v>
                </c:pt>
                <c:pt idx="3363">
                  <c:v>42312.668749999997</c:v>
                </c:pt>
                <c:pt idx="3364">
                  <c:v>42312.6694444444</c:v>
                </c:pt>
                <c:pt idx="3365">
                  <c:v>42312.670138888898</c:v>
                </c:pt>
                <c:pt idx="3366">
                  <c:v>42312.670833333301</c:v>
                </c:pt>
                <c:pt idx="3367">
                  <c:v>42312.671527777798</c:v>
                </c:pt>
                <c:pt idx="3368">
                  <c:v>42312.672222222202</c:v>
                </c:pt>
                <c:pt idx="3369">
                  <c:v>42312.672916666699</c:v>
                </c:pt>
                <c:pt idx="3370">
                  <c:v>42312.673611111102</c:v>
                </c:pt>
                <c:pt idx="3371">
                  <c:v>42312.6743055556</c:v>
                </c:pt>
                <c:pt idx="3372">
                  <c:v>42312.675000000003</c:v>
                </c:pt>
                <c:pt idx="3373">
                  <c:v>42312.675694444399</c:v>
                </c:pt>
                <c:pt idx="3374">
                  <c:v>42312.676388888904</c:v>
                </c:pt>
                <c:pt idx="3375">
                  <c:v>42312.677083333299</c:v>
                </c:pt>
                <c:pt idx="3376">
                  <c:v>42312.677777777797</c:v>
                </c:pt>
                <c:pt idx="3377">
                  <c:v>42312.6784722222</c:v>
                </c:pt>
                <c:pt idx="3378">
                  <c:v>42312.679166666698</c:v>
                </c:pt>
                <c:pt idx="3379">
                  <c:v>42312.679861111101</c:v>
                </c:pt>
                <c:pt idx="3380">
                  <c:v>42312.680555555598</c:v>
                </c:pt>
                <c:pt idx="3381">
                  <c:v>42312.681250000001</c:v>
                </c:pt>
                <c:pt idx="3382">
                  <c:v>42312.681944444397</c:v>
                </c:pt>
                <c:pt idx="3383">
                  <c:v>42312.682638888902</c:v>
                </c:pt>
                <c:pt idx="3384">
                  <c:v>42312.683333333298</c:v>
                </c:pt>
                <c:pt idx="3385">
                  <c:v>42312.684027777803</c:v>
                </c:pt>
                <c:pt idx="3386">
                  <c:v>42312.684722222199</c:v>
                </c:pt>
                <c:pt idx="3387">
                  <c:v>42312.685416666704</c:v>
                </c:pt>
                <c:pt idx="3388">
                  <c:v>42312.686111111099</c:v>
                </c:pt>
                <c:pt idx="3389">
                  <c:v>42312.686805555597</c:v>
                </c:pt>
                <c:pt idx="3390">
                  <c:v>42312.6875</c:v>
                </c:pt>
                <c:pt idx="3391">
                  <c:v>42312.688194444403</c:v>
                </c:pt>
                <c:pt idx="3392">
                  <c:v>42312.688888888901</c:v>
                </c:pt>
                <c:pt idx="3393">
                  <c:v>42312.689583333296</c:v>
                </c:pt>
                <c:pt idx="3394">
                  <c:v>42312.690277777801</c:v>
                </c:pt>
                <c:pt idx="3395">
                  <c:v>42312.690972222197</c:v>
                </c:pt>
                <c:pt idx="3396">
                  <c:v>42312.691666666702</c:v>
                </c:pt>
                <c:pt idx="3397">
                  <c:v>42312.692361111098</c:v>
                </c:pt>
                <c:pt idx="3398">
                  <c:v>42312.693055555603</c:v>
                </c:pt>
                <c:pt idx="3399">
                  <c:v>42312.693749999999</c:v>
                </c:pt>
                <c:pt idx="3400">
                  <c:v>42312.694444444402</c:v>
                </c:pt>
                <c:pt idx="3401">
                  <c:v>42312.695138888899</c:v>
                </c:pt>
                <c:pt idx="3402">
                  <c:v>42312.695833333302</c:v>
                </c:pt>
                <c:pt idx="3403">
                  <c:v>42312.6965277778</c:v>
                </c:pt>
                <c:pt idx="3404">
                  <c:v>42312.697222222203</c:v>
                </c:pt>
                <c:pt idx="3405">
                  <c:v>42312.697916666701</c:v>
                </c:pt>
                <c:pt idx="3406">
                  <c:v>42312.698611111096</c:v>
                </c:pt>
                <c:pt idx="3407">
                  <c:v>42312.699305555601</c:v>
                </c:pt>
                <c:pt idx="3408">
                  <c:v>42312.7</c:v>
                </c:pt>
                <c:pt idx="3409">
                  <c:v>42312.7006944444</c:v>
                </c:pt>
                <c:pt idx="3410">
                  <c:v>42312.701388888898</c:v>
                </c:pt>
                <c:pt idx="3411">
                  <c:v>42312.702083333301</c:v>
                </c:pt>
                <c:pt idx="3412">
                  <c:v>42312.702777777798</c:v>
                </c:pt>
                <c:pt idx="3413">
                  <c:v>42312.703472222202</c:v>
                </c:pt>
                <c:pt idx="3414">
                  <c:v>42312.704166666699</c:v>
                </c:pt>
                <c:pt idx="3415">
                  <c:v>42312.704861111102</c:v>
                </c:pt>
                <c:pt idx="3416">
                  <c:v>42312.7055555556</c:v>
                </c:pt>
                <c:pt idx="3417">
                  <c:v>42312.706250000003</c:v>
                </c:pt>
                <c:pt idx="3418">
                  <c:v>42312.706944444399</c:v>
                </c:pt>
                <c:pt idx="3419">
                  <c:v>42312.707638888904</c:v>
                </c:pt>
                <c:pt idx="3420">
                  <c:v>42312.708333333299</c:v>
                </c:pt>
                <c:pt idx="3421">
                  <c:v>42312.709027777797</c:v>
                </c:pt>
                <c:pt idx="3422">
                  <c:v>42312.7097222222</c:v>
                </c:pt>
                <c:pt idx="3423">
                  <c:v>42312.710416666698</c:v>
                </c:pt>
                <c:pt idx="3424">
                  <c:v>42312.711111111101</c:v>
                </c:pt>
                <c:pt idx="3425">
                  <c:v>42312.711805555598</c:v>
                </c:pt>
                <c:pt idx="3426">
                  <c:v>42312.712500000001</c:v>
                </c:pt>
                <c:pt idx="3427">
                  <c:v>42312.713194444397</c:v>
                </c:pt>
                <c:pt idx="3428">
                  <c:v>42312.713888888902</c:v>
                </c:pt>
                <c:pt idx="3429">
                  <c:v>42312.714583333298</c:v>
                </c:pt>
                <c:pt idx="3430">
                  <c:v>42312.715277777803</c:v>
                </c:pt>
                <c:pt idx="3431">
                  <c:v>42312.715972222199</c:v>
                </c:pt>
                <c:pt idx="3432">
                  <c:v>42312.716666666704</c:v>
                </c:pt>
                <c:pt idx="3433">
                  <c:v>42312.717361111099</c:v>
                </c:pt>
                <c:pt idx="3434">
                  <c:v>42312.718055555597</c:v>
                </c:pt>
                <c:pt idx="3435">
                  <c:v>42312.71875</c:v>
                </c:pt>
                <c:pt idx="3436">
                  <c:v>42312.719444444403</c:v>
                </c:pt>
                <c:pt idx="3437">
                  <c:v>42312.720138888901</c:v>
                </c:pt>
                <c:pt idx="3438">
                  <c:v>42312.720833333296</c:v>
                </c:pt>
                <c:pt idx="3439">
                  <c:v>42312.721527777801</c:v>
                </c:pt>
                <c:pt idx="3440">
                  <c:v>42312.722222222197</c:v>
                </c:pt>
                <c:pt idx="3441">
                  <c:v>42312.722916666702</c:v>
                </c:pt>
                <c:pt idx="3442">
                  <c:v>42312.723611111098</c:v>
                </c:pt>
                <c:pt idx="3443">
                  <c:v>42312.724305555603</c:v>
                </c:pt>
                <c:pt idx="3444">
                  <c:v>42312.724999999999</c:v>
                </c:pt>
                <c:pt idx="3445">
                  <c:v>42312.725694444402</c:v>
                </c:pt>
                <c:pt idx="3446">
                  <c:v>42312.726388888899</c:v>
                </c:pt>
                <c:pt idx="3447">
                  <c:v>42312.727083333302</c:v>
                </c:pt>
                <c:pt idx="3448">
                  <c:v>42312.7277777778</c:v>
                </c:pt>
                <c:pt idx="3449">
                  <c:v>42312.728472222203</c:v>
                </c:pt>
                <c:pt idx="3450">
                  <c:v>42312.729166666701</c:v>
                </c:pt>
                <c:pt idx="3451">
                  <c:v>42312.729861111096</c:v>
                </c:pt>
                <c:pt idx="3452">
                  <c:v>42312.730555555601</c:v>
                </c:pt>
                <c:pt idx="3453">
                  <c:v>42312.731249999997</c:v>
                </c:pt>
                <c:pt idx="3454">
                  <c:v>42312.7319444444</c:v>
                </c:pt>
                <c:pt idx="3455">
                  <c:v>42312.732638888898</c:v>
                </c:pt>
                <c:pt idx="3456">
                  <c:v>42312.733333333301</c:v>
                </c:pt>
                <c:pt idx="3457">
                  <c:v>42312.734027777798</c:v>
                </c:pt>
                <c:pt idx="3458">
                  <c:v>42312.734722222202</c:v>
                </c:pt>
                <c:pt idx="3459">
                  <c:v>42312.735416666699</c:v>
                </c:pt>
                <c:pt idx="3460">
                  <c:v>42312.736111111102</c:v>
                </c:pt>
                <c:pt idx="3461">
                  <c:v>42312.7368055556</c:v>
                </c:pt>
                <c:pt idx="3462">
                  <c:v>42312.737500000003</c:v>
                </c:pt>
                <c:pt idx="3463">
                  <c:v>42312.738194444399</c:v>
                </c:pt>
                <c:pt idx="3464">
                  <c:v>42312.738888888904</c:v>
                </c:pt>
                <c:pt idx="3465">
                  <c:v>42312.739583333299</c:v>
                </c:pt>
                <c:pt idx="3466">
                  <c:v>42312.740277777797</c:v>
                </c:pt>
                <c:pt idx="3467">
                  <c:v>42312.7409722222</c:v>
                </c:pt>
                <c:pt idx="3468">
                  <c:v>42312.741666666698</c:v>
                </c:pt>
                <c:pt idx="3469">
                  <c:v>42312.742361111101</c:v>
                </c:pt>
                <c:pt idx="3470">
                  <c:v>42312.743055555598</c:v>
                </c:pt>
                <c:pt idx="3471">
                  <c:v>42312.743750000001</c:v>
                </c:pt>
                <c:pt idx="3472">
                  <c:v>42312.744444444397</c:v>
                </c:pt>
                <c:pt idx="3473">
                  <c:v>42312.745138888902</c:v>
                </c:pt>
                <c:pt idx="3474">
                  <c:v>42312.745833333298</c:v>
                </c:pt>
                <c:pt idx="3475">
                  <c:v>42312.746527777803</c:v>
                </c:pt>
                <c:pt idx="3476">
                  <c:v>42312.747222222199</c:v>
                </c:pt>
                <c:pt idx="3477">
                  <c:v>42312.747916666704</c:v>
                </c:pt>
                <c:pt idx="3478">
                  <c:v>42312.748611111099</c:v>
                </c:pt>
                <c:pt idx="3479">
                  <c:v>42312.749305555597</c:v>
                </c:pt>
                <c:pt idx="3480">
                  <c:v>42312.75</c:v>
                </c:pt>
                <c:pt idx="3481">
                  <c:v>42312.750694444403</c:v>
                </c:pt>
                <c:pt idx="3482">
                  <c:v>42312.751388888901</c:v>
                </c:pt>
                <c:pt idx="3483">
                  <c:v>42312.752083333296</c:v>
                </c:pt>
                <c:pt idx="3484">
                  <c:v>42312.752777777801</c:v>
                </c:pt>
                <c:pt idx="3485">
                  <c:v>42312.753472222197</c:v>
                </c:pt>
                <c:pt idx="3486">
                  <c:v>42312.754166666702</c:v>
                </c:pt>
                <c:pt idx="3487">
                  <c:v>42312.754861111098</c:v>
                </c:pt>
                <c:pt idx="3488">
                  <c:v>42312.755555555603</c:v>
                </c:pt>
                <c:pt idx="3489">
                  <c:v>42312.756249999999</c:v>
                </c:pt>
                <c:pt idx="3490">
                  <c:v>42312.756944444402</c:v>
                </c:pt>
                <c:pt idx="3491">
                  <c:v>42312.757638888899</c:v>
                </c:pt>
                <c:pt idx="3492">
                  <c:v>42312.758333333302</c:v>
                </c:pt>
                <c:pt idx="3493">
                  <c:v>42312.7590277778</c:v>
                </c:pt>
                <c:pt idx="3494">
                  <c:v>42312.759722222203</c:v>
                </c:pt>
                <c:pt idx="3495">
                  <c:v>42312.760416666701</c:v>
                </c:pt>
                <c:pt idx="3496">
                  <c:v>42312.761111111096</c:v>
                </c:pt>
                <c:pt idx="3497">
                  <c:v>42312.761805555601</c:v>
                </c:pt>
                <c:pt idx="3498">
                  <c:v>42312.762499999997</c:v>
                </c:pt>
                <c:pt idx="3499">
                  <c:v>42312.7631944444</c:v>
                </c:pt>
                <c:pt idx="3500">
                  <c:v>42312.763888888898</c:v>
                </c:pt>
                <c:pt idx="3501">
                  <c:v>42312.764583333301</c:v>
                </c:pt>
                <c:pt idx="3502">
                  <c:v>42312.765277777798</c:v>
                </c:pt>
                <c:pt idx="3503">
                  <c:v>42312.765972222202</c:v>
                </c:pt>
                <c:pt idx="3504">
                  <c:v>42312.766666666699</c:v>
                </c:pt>
                <c:pt idx="3505">
                  <c:v>42312.767361111102</c:v>
                </c:pt>
                <c:pt idx="3506">
                  <c:v>42312.7680555556</c:v>
                </c:pt>
                <c:pt idx="3507">
                  <c:v>42312.768750000003</c:v>
                </c:pt>
                <c:pt idx="3508">
                  <c:v>42312.769444444399</c:v>
                </c:pt>
                <c:pt idx="3509">
                  <c:v>42312.770138888904</c:v>
                </c:pt>
                <c:pt idx="3510">
                  <c:v>42312.770833333299</c:v>
                </c:pt>
                <c:pt idx="3511">
                  <c:v>42312.771527777797</c:v>
                </c:pt>
                <c:pt idx="3512">
                  <c:v>42312.7722222222</c:v>
                </c:pt>
                <c:pt idx="3513">
                  <c:v>42312.772916666698</c:v>
                </c:pt>
                <c:pt idx="3514">
                  <c:v>42312.773611111101</c:v>
                </c:pt>
                <c:pt idx="3515">
                  <c:v>42312.774305555598</c:v>
                </c:pt>
                <c:pt idx="3516">
                  <c:v>42312.775000000001</c:v>
                </c:pt>
                <c:pt idx="3517">
                  <c:v>42312.775694444397</c:v>
                </c:pt>
                <c:pt idx="3518">
                  <c:v>42312.776388888902</c:v>
                </c:pt>
                <c:pt idx="3519">
                  <c:v>42312.777083333298</c:v>
                </c:pt>
                <c:pt idx="3520">
                  <c:v>42312.777777777803</c:v>
                </c:pt>
                <c:pt idx="3521">
                  <c:v>42312.778472222199</c:v>
                </c:pt>
                <c:pt idx="3522">
                  <c:v>42312.779166666704</c:v>
                </c:pt>
                <c:pt idx="3523">
                  <c:v>42312.779861111099</c:v>
                </c:pt>
                <c:pt idx="3524">
                  <c:v>42312.780555555597</c:v>
                </c:pt>
                <c:pt idx="3525">
                  <c:v>42312.78125</c:v>
                </c:pt>
                <c:pt idx="3526">
                  <c:v>42312.781944444403</c:v>
                </c:pt>
                <c:pt idx="3527">
                  <c:v>42312.782638888901</c:v>
                </c:pt>
                <c:pt idx="3528">
                  <c:v>42312.783333333296</c:v>
                </c:pt>
                <c:pt idx="3529">
                  <c:v>42312.784027777801</c:v>
                </c:pt>
                <c:pt idx="3530">
                  <c:v>42312.784722222197</c:v>
                </c:pt>
                <c:pt idx="3531">
                  <c:v>42312.785416666702</c:v>
                </c:pt>
                <c:pt idx="3532">
                  <c:v>42312.786111111098</c:v>
                </c:pt>
                <c:pt idx="3533">
                  <c:v>42312.786805555603</c:v>
                </c:pt>
                <c:pt idx="3534">
                  <c:v>42312.787499999999</c:v>
                </c:pt>
                <c:pt idx="3535">
                  <c:v>42312.788194444402</c:v>
                </c:pt>
                <c:pt idx="3536">
                  <c:v>42312.788888888899</c:v>
                </c:pt>
                <c:pt idx="3537">
                  <c:v>42312.789583333302</c:v>
                </c:pt>
                <c:pt idx="3538">
                  <c:v>42312.7902777778</c:v>
                </c:pt>
                <c:pt idx="3539">
                  <c:v>42312.790972222203</c:v>
                </c:pt>
                <c:pt idx="3540">
                  <c:v>42312.791666666701</c:v>
                </c:pt>
                <c:pt idx="3541">
                  <c:v>42312.792361111096</c:v>
                </c:pt>
                <c:pt idx="3542">
                  <c:v>42312.793055555601</c:v>
                </c:pt>
                <c:pt idx="3543">
                  <c:v>42312.793749999997</c:v>
                </c:pt>
                <c:pt idx="3544">
                  <c:v>42312.7944444444</c:v>
                </c:pt>
                <c:pt idx="3545">
                  <c:v>42312.795138888898</c:v>
                </c:pt>
                <c:pt idx="3546">
                  <c:v>42312.795833333301</c:v>
                </c:pt>
                <c:pt idx="3547">
                  <c:v>42312.796527777798</c:v>
                </c:pt>
                <c:pt idx="3548">
                  <c:v>42312.797222222202</c:v>
                </c:pt>
                <c:pt idx="3549">
                  <c:v>42312.797916666699</c:v>
                </c:pt>
                <c:pt idx="3550">
                  <c:v>42312.798611111102</c:v>
                </c:pt>
                <c:pt idx="3551">
                  <c:v>42312.7993055556</c:v>
                </c:pt>
                <c:pt idx="3552">
                  <c:v>42312.800000000003</c:v>
                </c:pt>
                <c:pt idx="3553">
                  <c:v>42312.800694444399</c:v>
                </c:pt>
                <c:pt idx="3554">
                  <c:v>42312.801388888904</c:v>
                </c:pt>
                <c:pt idx="3555">
                  <c:v>42312.802083333299</c:v>
                </c:pt>
                <c:pt idx="3556">
                  <c:v>42312.802777777797</c:v>
                </c:pt>
                <c:pt idx="3557">
                  <c:v>42312.8034722222</c:v>
                </c:pt>
                <c:pt idx="3558">
                  <c:v>42312.804166666698</c:v>
                </c:pt>
                <c:pt idx="3559">
                  <c:v>42312.804861111101</c:v>
                </c:pt>
                <c:pt idx="3560">
                  <c:v>42312.805555555598</c:v>
                </c:pt>
                <c:pt idx="3561">
                  <c:v>42312.806250000001</c:v>
                </c:pt>
                <c:pt idx="3562">
                  <c:v>42312.806944444397</c:v>
                </c:pt>
                <c:pt idx="3563">
                  <c:v>42312.807638888902</c:v>
                </c:pt>
                <c:pt idx="3564">
                  <c:v>42312.808333333298</c:v>
                </c:pt>
                <c:pt idx="3565">
                  <c:v>42312.809027777803</c:v>
                </c:pt>
                <c:pt idx="3566">
                  <c:v>42312.809722222199</c:v>
                </c:pt>
                <c:pt idx="3567">
                  <c:v>42312.810416666704</c:v>
                </c:pt>
                <c:pt idx="3568">
                  <c:v>42312.811111111099</c:v>
                </c:pt>
                <c:pt idx="3569">
                  <c:v>42312.811805555597</c:v>
                </c:pt>
                <c:pt idx="3570">
                  <c:v>42312.8125</c:v>
                </c:pt>
                <c:pt idx="3571">
                  <c:v>42312.813194444403</c:v>
                </c:pt>
                <c:pt idx="3572">
                  <c:v>42312.813888888901</c:v>
                </c:pt>
                <c:pt idx="3573">
                  <c:v>42312.814583333296</c:v>
                </c:pt>
                <c:pt idx="3574">
                  <c:v>42312.815277777801</c:v>
                </c:pt>
                <c:pt idx="3575">
                  <c:v>42312.815972222197</c:v>
                </c:pt>
                <c:pt idx="3576">
                  <c:v>42312.816666666702</c:v>
                </c:pt>
                <c:pt idx="3577">
                  <c:v>42312.817361111098</c:v>
                </c:pt>
                <c:pt idx="3578">
                  <c:v>42312.818055555603</c:v>
                </c:pt>
                <c:pt idx="3579">
                  <c:v>42312.818749999999</c:v>
                </c:pt>
                <c:pt idx="3580">
                  <c:v>42312.819444444402</c:v>
                </c:pt>
                <c:pt idx="3581">
                  <c:v>42312.820138888899</c:v>
                </c:pt>
                <c:pt idx="3582">
                  <c:v>42312.820833333302</c:v>
                </c:pt>
                <c:pt idx="3583">
                  <c:v>42312.8215277778</c:v>
                </c:pt>
                <c:pt idx="3584">
                  <c:v>42312.822222222203</c:v>
                </c:pt>
                <c:pt idx="3585">
                  <c:v>42312.822916666701</c:v>
                </c:pt>
                <c:pt idx="3586">
                  <c:v>42312.823611111096</c:v>
                </c:pt>
                <c:pt idx="3587">
                  <c:v>42312.824305555601</c:v>
                </c:pt>
                <c:pt idx="3588">
                  <c:v>42312.824999999997</c:v>
                </c:pt>
                <c:pt idx="3589">
                  <c:v>42312.8256944444</c:v>
                </c:pt>
                <c:pt idx="3590">
                  <c:v>42312.826388888898</c:v>
                </c:pt>
                <c:pt idx="3591">
                  <c:v>42312.827083333301</c:v>
                </c:pt>
                <c:pt idx="3592">
                  <c:v>42312.827777777798</c:v>
                </c:pt>
                <c:pt idx="3593">
                  <c:v>42312.828472222202</c:v>
                </c:pt>
                <c:pt idx="3594">
                  <c:v>42312.829166666699</c:v>
                </c:pt>
                <c:pt idx="3595">
                  <c:v>42312.829861111102</c:v>
                </c:pt>
                <c:pt idx="3596">
                  <c:v>42312.8305555556</c:v>
                </c:pt>
                <c:pt idx="3597">
                  <c:v>42312.831250000003</c:v>
                </c:pt>
                <c:pt idx="3598">
                  <c:v>42312.831944444399</c:v>
                </c:pt>
                <c:pt idx="3599">
                  <c:v>42312.832638888904</c:v>
                </c:pt>
                <c:pt idx="3600">
                  <c:v>42312.833333333299</c:v>
                </c:pt>
                <c:pt idx="3601">
                  <c:v>42312.834027777797</c:v>
                </c:pt>
                <c:pt idx="3602">
                  <c:v>42312.8347222222</c:v>
                </c:pt>
                <c:pt idx="3603">
                  <c:v>42312.835416666698</c:v>
                </c:pt>
                <c:pt idx="3604">
                  <c:v>42312.836111111101</c:v>
                </c:pt>
                <c:pt idx="3605">
                  <c:v>42312.836805555598</c:v>
                </c:pt>
                <c:pt idx="3606">
                  <c:v>42312.837500000001</c:v>
                </c:pt>
                <c:pt idx="3607">
                  <c:v>42312.838194444397</c:v>
                </c:pt>
                <c:pt idx="3608">
                  <c:v>42312.838888888902</c:v>
                </c:pt>
                <c:pt idx="3609">
                  <c:v>42312.839583333298</c:v>
                </c:pt>
                <c:pt idx="3610">
                  <c:v>42312.840277777803</c:v>
                </c:pt>
                <c:pt idx="3611">
                  <c:v>42312.840972222199</c:v>
                </c:pt>
                <c:pt idx="3612">
                  <c:v>42312.841666666704</c:v>
                </c:pt>
                <c:pt idx="3613">
                  <c:v>42312.842361111099</c:v>
                </c:pt>
                <c:pt idx="3614">
                  <c:v>42312.843055555597</c:v>
                </c:pt>
                <c:pt idx="3615">
                  <c:v>42312.84375</c:v>
                </c:pt>
                <c:pt idx="3616">
                  <c:v>42312.844444444403</c:v>
                </c:pt>
                <c:pt idx="3617">
                  <c:v>42312.845138888901</c:v>
                </c:pt>
                <c:pt idx="3618">
                  <c:v>42312.845833333296</c:v>
                </c:pt>
                <c:pt idx="3619">
                  <c:v>42312.846527777801</c:v>
                </c:pt>
                <c:pt idx="3620">
                  <c:v>42312.847222222197</c:v>
                </c:pt>
                <c:pt idx="3621">
                  <c:v>42312.847916666702</c:v>
                </c:pt>
                <c:pt idx="3622">
                  <c:v>42312.848611111098</c:v>
                </c:pt>
                <c:pt idx="3623">
                  <c:v>42312.849305555603</c:v>
                </c:pt>
                <c:pt idx="3624">
                  <c:v>42312.85</c:v>
                </c:pt>
                <c:pt idx="3625">
                  <c:v>42312.850694444402</c:v>
                </c:pt>
                <c:pt idx="3626">
                  <c:v>42312.851388888899</c:v>
                </c:pt>
                <c:pt idx="3627">
                  <c:v>42312.852083333302</c:v>
                </c:pt>
                <c:pt idx="3628">
                  <c:v>42312.8527777778</c:v>
                </c:pt>
                <c:pt idx="3629">
                  <c:v>42312.853472222203</c:v>
                </c:pt>
                <c:pt idx="3630">
                  <c:v>42312.854166666701</c:v>
                </c:pt>
                <c:pt idx="3631">
                  <c:v>42312.854861111096</c:v>
                </c:pt>
                <c:pt idx="3632">
                  <c:v>42312.855555555601</c:v>
                </c:pt>
                <c:pt idx="3633">
                  <c:v>42312.856249999997</c:v>
                </c:pt>
                <c:pt idx="3634">
                  <c:v>42312.8569444444</c:v>
                </c:pt>
                <c:pt idx="3635">
                  <c:v>42312.857638888898</c:v>
                </c:pt>
                <c:pt idx="3636">
                  <c:v>42312.858333333301</c:v>
                </c:pt>
                <c:pt idx="3637">
                  <c:v>42312.859027777798</c:v>
                </c:pt>
                <c:pt idx="3638">
                  <c:v>42312.859722222202</c:v>
                </c:pt>
                <c:pt idx="3639">
                  <c:v>42312.860416666699</c:v>
                </c:pt>
                <c:pt idx="3640">
                  <c:v>42312.861111111102</c:v>
                </c:pt>
                <c:pt idx="3641">
                  <c:v>42312.8618055556</c:v>
                </c:pt>
                <c:pt idx="3642">
                  <c:v>42312.862500000003</c:v>
                </c:pt>
                <c:pt idx="3643">
                  <c:v>42312.863194444399</c:v>
                </c:pt>
                <c:pt idx="3644">
                  <c:v>42312.863888888904</c:v>
                </c:pt>
                <c:pt idx="3645">
                  <c:v>42312.864583333299</c:v>
                </c:pt>
                <c:pt idx="3646">
                  <c:v>42312.865277777797</c:v>
                </c:pt>
                <c:pt idx="3647">
                  <c:v>42312.8659722222</c:v>
                </c:pt>
                <c:pt idx="3648">
                  <c:v>42312.866666666698</c:v>
                </c:pt>
                <c:pt idx="3649">
                  <c:v>42312.867361111101</c:v>
                </c:pt>
                <c:pt idx="3650">
                  <c:v>42312.868055555598</c:v>
                </c:pt>
                <c:pt idx="3651">
                  <c:v>42312.868750000001</c:v>
                </c:pt>
                <c:pt idx="3652">
                  <c:v>42312.869444444397</c:v>
                </c:pt>
                <c:pt idx="3653">
                  <c:v>42312.870138888902</c:v>
                </c:pt>
                <c:pt idx="3654">
                  <c:v>42312.870833333298</c:v>
                </c:pt>
                <c:pt idx="3655">
                  <c:v>42312.871527777803</c:v>
                </c:pt>
                <c:pt idx="3656">
                  <c:v>42312.872222222199</c:v>
                </c:pt>
                <c:pt idx="3657">
                  <c:v>42312.872916666704</c:v>
                </c:pt>
                <c:pt idx="3658">
                  <c:v>42312.873611111099</c:v>
                </c:pt>
                <c:pt idx="3659">
                  <c:v>42312.874305555597</c:v>
                </c:pt>
                <c:pt idx="3660">
                  <c:v>42312.875</c:v>
                </c:pt>
                <c:pt idx="3661">
                  <c:v>42312.875694444403</c:v>
                </c:pt>
                <c:pt idx="3662">
                  <c:v>42312.876388888901</c:v>
                </c:pt>
                <c:pt idx="3663">
                  <c:v>42312.877083333296</c:v>
                </c:pt>
                <c:pt idx="3664">
                  <c:v>42312.877777777801</c:v>
                </c:pt>
                <c:pt idx="3665">
                  <c:v>42312.878472222197</c:v>
                </c:pt>
                <c:pt idx="3666">
                  <c:v>42312.879166666702</c:v>
                </c:pt>
                <c:pt idx="3667">
                  <c:v>42312.879861111098</c:v>
                </c:pt>
                <c:pt idx="3668">
                  <c:v>42312.880555555603</c:v>
                </c:pt>
                <c:pt idx="3669">
                  <c:v>42312.881249999999</c:v>
                </c:pt>
                <c:pt idx="3670">
                  <c:v>42312.881944444402</c:v>
                </c:pt>
                <c:pt idx="3671">
                  <c:v>42312.882638888899</c:v>
                </c:pt>
                <c:pt idx="3672">
                  <c:v>42312.883333333302</c:v>
                </c:pt>
                <c:pt idx="3673">
                  <c:v>42312.8840277778</c:v>
                </c:pt>
                <c:pt idx="3674">
                  <c:v>42312.884722222203</c:v>
                </c:pt>
                <c:pt idx="3675">
                  <c:v>42312.885416666701</c:v>
                </c:pt>
                <c:pt idx="3676">
                  <c:v>42312.886111111096</c:v>
                </c:pt>
                <c:pt idx="3677">
                  <c:v>42312.886805555601</c:v>
                </c:pt>
                <c:pt idx="3678">
                  <c:v>42312.887499999997</c:v>
                </c:pt>
                <c:pt idx="3679">
                  <c:v>42312.8881944444</c:v>
                </c:pt>
                <c:pt idx="3680">
                  <c:v>42312.888888888898</c:v>
                </c:pt>
                <c:pt idx="3681">
                  <c:v>42312.889583333301</c:v>
                </c:pt>
                <c:pt idx="3682">
                  <c:v>42312.890277777798</c:v>
                </c:pt>
                <c:pt idx="3683">
                  <c:v>42312.890972222202</c:v>
                </c:pt>
                <c:pt idx="3684">
                  <c:v>42312.891666666699</c:v>
                </c:pt>
                <c:pt idx="3685">
                  <c:v>42312.892361111102</c:v>
                </c:pt>
                <c:pt idx="3686">
                  <c:v>42312.8930555556</c:v>
                </c:pt>
                <c:pt idx="3687">
                  <c:v>42312.893750000003</c:v>
                </c:pt>
                <c:pt idx="3688">
                  <c:v>42312.894444444399</c:v>
                </c:pt>
                <c:pt idx="3689">
                  <c:v>42312.895138888904</c:v>
                </c:pt>
                <c:pt idx="3690">
                  <c:v>42312.895833333299</c:v>
                </c:pt>
                <c:pt idx="3691">
                  <c:v>42312.896527777797</c:v>
                </c:pt>
                <c:pt idx="3692">
                  <c:v>42312.8972222222</c:v>
                </c:pt>
                <c:pt idx="3693">
                  <c:v>42312.897916666698</c:v>
                </c:pt>
                <c:pt idx="3694">
                  <c:v>42312.898611111101</c:v>
                </c:pt>
                <c:pt idx="3695">
                  <c:v>42312.899305555598</c:v>
                </c:pt>
                <c:pt idx="3696">
                  <c:v>42312.9</c:v>
                </c:pt>
                <c:pt idx="3697">
                  <c:v>42312.900694444397</c:v>
                </c:pt>
                <c:pt idx="3698">
                  <c:v>42312.901388888902</c:v>
                </c:pt>
                <c:pt idx="3699">
                  <c:v>42312.902083333298</c:v>
                </c:pt>
                <c:pt idx="3700">
                  <c:v>42312.902777777803</c:v>
                </c:pt>
                <c:pt idx="3701">
                  <c:v>42312.903472222199</c:v>
                </c:pt>
                <c:pt idx="3702">
                  <c:v>42312.904166666704</c:v>
                </c:pt>
                <c:pt idx="3703">
                  <c:v>42312.904861111099</c:v>
                </c:pt>
                <c:pt idx="3704">
                  <c:v>42312.905555555597</c:v>
                </c:pt>
                <c:pt idx="3705">
                  <c:v>42312.90625</c:v>
                </c:pt>
                <c:pt idx="3706">
                  <c:v>42312.906944444403</c:v>
                </c:pt>
                <c:pt idx="3707">
                  <c:v>42312.907638888901</c:v>
                </c:pt>
                <c:pt idx="3708">
                  <c:v>42312.908333333296</c:v>
                </c:pt>
                <c:pt idx="3709">
                  <c:v>42312.909027777801</c:v>
                </c:pt>
                <c:pt idx="3710">
                  <c:v>42312.909722222197</c:v>
                </c:pt>
                <c:pt idx="3711">
                  <c:v>42312.910416666702</c:v>
                </c:pt>
                <c:pt idx="3712">
                  <c:v>42312.911111111098</c:v>
                </c:pt>
                <c:pt idx="3713">
                  <c:v>42312.911805555603</c:v>
                </c:pt>
                <c:pt idx="3714">
                  <c:v>42312.912499999999</c:v>
                </c:pt>
                <c:pt idx="3715">
                  <c:v>42312.913194444402</c:v>
                </c:pt>
                <c:pt idx="3716">
                  <c:v>42312.913888888899</c:v>
                </c:pt>
                <c:pt idx="3717">
                  <c:v>42312.914583333302</c:v>
                </c:pt>
                <c:pt idx="3718">
                  <c:v>42312.9152777778</c:v>
                </c:pt>
                <c:pt idx="3719">
                  <c:v>42312.915972222203</c:v>
                </c:pt>
                <c:pt idx="3720">
                  <c:v>42312.916666666701</c:v>
                </c:pt>
                <c:pt idx="3721">
                  <c:v>42312.917361111096</c:v>
                </c:pt>
                <c:pt idx="3722">
                  <c:v>42312.918055555601</c:v>
                </c:pt>
                <c:pt idx="3723">
                  <c:v>42312.918749999997</c:v>
                </c:pt>
                <c:pt idx="3724">
                  <c:v>42312.9194444444</c:v>
                </c:pt>
                <c:pt idx="3725">
                  <c:v>42312.920138888898</c:v>
                </c:pt>
                <c:pt idx="3726">
                  <c:v>42312.920833333301</c:v>
                </c:pt>
                <c:pt idx="3727">
                  <c:v>42312.921527777798</c:v>
                </c:pt>
                <c:pt idx="3728">
                  <c:v>42312.922222222202</c:v>
                </c:pt>
                <c:pt idx="3729">
                  <c:v>42312.922916666699</c:v>
                </c:pt>
                <c:pt idx="3730">
                  <c:v>42312.923611111102</c:v>
                </c:pt>
                <c:pt idx="3731">
                  <c:v>42312.9243055556</c:v>
                </c:pt>
                <c:pt idx="3732">
                  <c:v>42312.925000000003</c:v>
                </c:pt>
                <c:pt idx="3733">
                  <c:v>42312.925694444399</c:v>
                </c:pt>
                <c:pt idx="3734">
                  <c:v>42312.926388888904</c:v>
                </c:pt>
                <c:pt idx="3735">
                  <c:v>42312.927083333299</c:v>
                </c:pt>
                <c:pt idx="3736">
                  <c:v>42312.927777777797</c:v>
                </c:pt>
                <c:pt idx="3737">
                  <c:v>42312.9284722222</c:v>
                </c:pt>
                <c:pt idx="3738">
                  <c:v>42312.929166666698</c:v>
                </c:pt>
                <c:pt idx="3739">
                  <c:v>42312.929861111101</c:v>
                </c:pt>
                <c:pt idx="3740">
                  <c:v>42312.930555555598</c:v>
                </c:pt>
                <c:pt idx="3741">
                  <c:v>42312.931250000001</c:v>
                </c:pt>
                <c:pt idx="3742">
                  <c:v>42312.931944444397</c:v>
                </c:pt>
                <c:pt idx="3743">
                  <c:v>42312.932638888902</c:v>
                </c:pt>
                <c:pt idx="3744">
                  <c:v>42312.933333333298</c:v>
                </c:pt>
                <c:pt idx="3745">
                  <c:v>42312.934027777803</c:v>
                </c:pt>
                <c:pt idx="3746">
                  <c:v>42312.934722222199</c:v>
                </c:pt>
                <c:pt idx="3747">
                  <c:v>42312.935416666704</c:v>
                </c:pt>
                <c:pt idx="3748">
                  <c:v>42312.936111111099</c:v>
                </c:pt>
                <c:pt idx="3749">
                  <c:v>42312.936805555597</c:v>
                </c:pt>
                <c:pt idx="3750">
                  <c:v>42312.9375</c:v>
                </c:pt>
                <c:pt idx="3751">
                  <c:v>42312.938194444403</c:v>
                </c:pt>
                <c:pt idx="3752">
                  <c:v>42312.938888888901</c:v>
                </c:pt>
                <c:pt idx="3753">
                  <c:v>42312.939583333296</c:v>
                </c:pt>
                <c:pt idx="3754">
                  <c:v>42312.940277777801</c:v>
                </c:pt>
                <c:pt idx="3755">
                  <c:v>42312.940972222197</c:v>
                </c:pt>
                <c:pt idx="3756">
                  <c:v>42312.941666666702</c:v>
                </c:pt>
                <c:pt idx="3757">
                  <c:v>42312.942361111098</c:v>
                </c:pt>
                <c:pt idx="3758">
                  <c:v>42312.943055555603</c:v>
                </c:pt>
                <c:pt idx="3759">
                  <c:v>42312.943749999999</c:v>
                </c:pt>
                <c:pt idx="3760">
                  <c:v>42312.944444444402</c:v>
                </c:pt>
                <c:pt idx="3761">
                  <c:v>42312.945138888899</c:v>
                </c:pt>
                <c:pt idx="3762">
                  <c:v>42312.945833333302</c:v>
                </c:pt>
                <c:pt idx="3763">
                  <c:v>42312.9465277778</c:v>
                </c:pt>
                <c:pt idx="3764">
                  <c:v>42312.947222222203</c:v>
                </c:pt>
                <c:pt idx="3765">
                  <c:v>42312.947916666701</c:v>
                </c:pt>
                <c:pt idx="3766">
                  <c:v>42312.948611111096</c:v>
                </c:pt>
                <c:pt idx="3767">
                  <c:v>42312.949305555601</c:v>
                </c:pt>
                <c:pt idx="3768">
                  <c:v>42312.95</c:v>
                </c:pt>
                <c:pt idx="3769">
                  <c:v>42312.9506944444</c:v>
                </c:pt>
                <c:pt idx="3770">
                  <c:v>42312.951388888898</c:v>
                </c:pt>
                <c:pt idx="3771">
                  <c:v>42312.952083333301</c:v>
                </c:pt>
                <c:pt idx="3772">
                  <c:v>42312.952777777798</c:v>
                </c:pt>
                <c:pt idx="3773">
                  <c:v>42312.953472222202</c:v>
                </c:pt>
                <c:pt idx="3774">
                  <c:v>42312.954166666699</c:v>
                </c:pt>
                <c:pt idx="3775">
                  <c:v>42312.954861111102</c:v>
                </c:pt>
                <c:pt idx="3776">
                  <c:v>42312.9555555556</c:v>
                </c:pt>
                <c:pt idx="3777">
                  <c:v>42312.956250000003</c:v>
                </c:pt>
                <c:pt idx="3778">
                  <c:v>42312.956944444399</c:v>
                </c:pt>
                <c:pt idx="3779">
                  <c:v>42312.957638888904</c:v>
                </c:pt>
                <c:pt idx="3780">
                  <c:v>42312.958333333299</c:v>
                </c:pt>
                <c:pt idx="3781">
                  <c:v>42312.959027777797</c:v>
                </c:pt>
                <c:pt idx="3782">
                  <c:v>42312.9597222222</c:v>
                </c:pt>
                <c:pt idx="3783">
                  <c:v>42312.960416666698</c:v>
                </c:pt>
                <c:pt idx="3784">
                  <c:v>42312.961111111101</c:v>
                </c:pt>
                <c:pt idx="3785">
                  <c:v>42312.961805555598</c:v>
                </c:pt>
                <c:pt idx="3786">
                  <c:v>42312.962500000001</c:v>
                </c:pt>
                <c:pt idx="3787">
                  <c:v>42312.963194444397</c:v>
                </c:pt>
                <c:pt idx="3788">
                  <c:v>42312.963888888902</c:v>
                </c:pt>
                <c:pt idx="3789">
                  <c:v>42312.964583333298</c:v>
                </c:pt>
                <c:pt idx="3790">
                  <c:v>42312.965277777803</c:v>
                </c:pt>
                <c:pt idx="3791">
                  <c:v>42312.965972222199</c:v>
                </c:pt>
                <c:pt idx="3792">
                  <c:v>42312.966666666704</c:v>
                </c:pt>
                <c:pt idx="3793">
                  <c:v>42312.967361111099</c:v>
                </c:pt>
                <c:pt idx="3794">
                  <c:v>42312.968055555597</c:v>
                </c:pt>
                <c:pt idx="3795">
                  <c:v>42312.96875</c:v>
                </c:pt>
                <c:pt idx="3796">
                  <c:v>42312.969444444403</c:v>
                </c:pt>
                <c:pt idx="3797">
                  <c:v>42312.970138888901</c:v>
                </c:pt>
                <c:pt idx="3798">
                  <c:v>42312.970833333296</c:v>
                </c:pt>
                <c:pt idx="3799">
                  <c:v>42312.971527777801</c:v>
                </c:pt>
                <c:pt idx="3800">
                  <c:v>42312.972222222197</c:v>
                </c:pt>
                <c:pt idx="3801">
                  <c:v>42312.972916666702</c:v>
                </c:pt>
                <c:pt idx="3802">
                  <c:v>42312.973611111098</c:v>
                </c:pt>
                <c:pt idx="3803">
                  <c:v>42312.974305555603</c:v>
                </c:pt>
                <c:pt idx="3804">
                  <c:v>42312.974999999999</c:v>
                </c:pt>
                <c:pt idx="3805">
                  <c:v>42312.975694444402</c:v>
                </c:pt>
                <c:pt idx="3806">
                  <c:v>42312.976388888899</c:v>
                </c:pt>
                <c:pt idx="3807">
                  <c:v>42312.977083333302</c:v>
                </c:pt>
                <c:pt idx="3808">
                  <c:v>42312.9777777778</c:v>
                </c:pt>
                <c:pt idx="3809">
                  <c:v>42312.978472222203</c:v>
                </c:pt>
                <c:pt idx="3810">
                  <c:v>42312.979166666701</c:v>
                </c:pt>
                <c:pt idx="3811">
                  <c:v>42312.979861111096</c:v>
                </c:pt>
                <c:pt idx="3812">
                  <c:v>42312.980555555601</c:v>
                </c:pt>
                <c:pt idx="3813">
                  <c:v>42312.981249999997</c:v>
                </c:pt>
                <c:pt idx="3814">
                  <c:v>42312.9819444444</c:v>
                </c:pt>
                <c:pt idx="3815">
                  <c:v>42312.982638888898</c:v>
                </c:pt>
                <c:pt idx="3816">
                  <c:v>42312.983333333301</c:v>
                </c:pt>
                <c:pt idx="3817">
                  <c:v>42312.984027777798</c:v>
                </c:pt>
                <c:pt idx="3818">
                  <c:v>42312.984722222202</c:v>
                </c:pt>
                <c:pt idx="3819">
                  <c:v>42312.985416666699</c:v>
                </c:pt>
                <c:pt idx="3820">
                  <c:v>42312.986111111102</c:v>
                </c:pt>
                <c:pt idx="3821">
                  <c:v>42312.9868055556</c:v>
                </c:pt>
                <c:pt idx="3822">
                  <c:v>42312.987500000003</c:v>
                </c:pt>
                <c:pt idx="3823">
                  <c:v>42312.988194444399</c:v>
                </c:pt>
                <c:pt idx="3824">
                  <c:v>42312.988888888904</c:v>
                </c:pt>
                <c:pt idx="3825">
                  <c:v>42312.989583333299</c:v>
                </c:pt>
                <c:pt idx="3826">
                  <c:v>42312.990277777797</c:v>
                </c:pt>
                <c:pt idx="3827">
                  <c:v>42312.9909722222</c:v>
                </c:pt>
                <c:pt idx="3828">
                  <c:v>42312.991666666698</c:v>
                </c:pt>
                <c:pt idx="3829">
                  <c:v>42312.992361111101</c:v>
                </c:pt>
                <c:pt idx="3830">
                  <c:v>42312.993055555598</c:v>
                </c:pt>
                <c:pt idx="3831">
                  <c:v>42312.993750000001</c:v>
                </c:pt>
                <c:pt idx="3832">
                  <c:v>42312.994444444397</c:v>
                </c:pt>
                <c:pt idx="3833">
                  <c:v>42312.995138888902</c:v>
                </c:pt>
                <c:pt idx="3834">
                  <c:v>42312.995833333298</c:v>
                </c:pt>
                <c:pt idx="3835">
                  <c:v>42312.996527777803</c:v>
                </c:pt>
                <c:pt idx="3836">
                  <c:v>42312.997222222199</c:v>
                </c:pt>
                <c:pt idx="3837">
                  <c:v>42312.997916666704</c:v>
                </c:pt>
                <c:pt idx="3838">
                  <c:v>42312.998611111099</c:v>
                </c:pt>
                <c:pt idx="3839">
                  <c:v>42312.999305555597</c:v>
                </c:pt>
                <c:pt idx="3840">
                  <c:v>42313</c:v>
                </c:pt>
                <c:pt idx="3841">
                  <c:v>42313.000694444403</c:v>
                </c:pt>
                <c:pt idx="3842">
                  <c:v>42313.001388888901</c:v>
                </c:pt>
                <c:pt idx="3843">
                  <c:v>42313.002083333296</c:v>
                </c:pt>
                <c:pt idx="3844">
                  <c:v>42313.002777777801</c:v>
                </c:pt>
                <c:pt idx="3845">
                  <c:v>42313.003472222197</c:v>
                </c:pt>
                <c:pt idx="3846">
                  <c:v>42313.004166666702</c:v>
                </c:pt>
                <c:pt idx="3847">
                  <c:v>42313.004861111098</c:v>
                </c:pt>
                <c:pt idx="3848">
                  <c:v>42313.005555555603</c:v>
                </c:pt>
                <c:pt idx="3849">
                  <c:v>42313.006249999999</c:v>
                </c:pt>
                <c:pt idx="3850">
                  <c:v>42313.006944444402</c:v>
                </c:pt>
                <c:pt idx="3851">
                  <c:v>42313.007638888899</c:v>
                </c:pt>
                <c:pt idx="3852">
                  <c:v>42313.008333333302</c:v>
                </c:pt>
                <c:pt idx="3853">
                  <c:v>42313.0090277778</c:v>
                </c:pt>
                <c:pt idx="3854">
                  <c:v>42313.009722222203</c:v>
                </c:pt>
                <c:pt idx="3855">
                  <c:v>42313.010416666701</c:v>
                </c:pt>
                <c:pt idx="3856">
                  <c:v>42313.011111111096</c:v>
                </c:pt>
                <c:pt idx="3857">
                  <c:v>42313.011805555601</c:v>
                </c:pt>
                <c:pt idx="3858">
                  <c:v>42313.012499999997</c:v>
                </c:pt>
                <c:pt idx="3859">
                  <c:v>42313.0131944444</c:v>
                </c:pt>
                <c:pt idx="3860">
                  <c:v>42313.013888888898</c:v>
                </c:pt>
                <c:pt idx="3861">
                  <c:v>42313.014583333301</c:v>
                </c:pt>
                <c:pt idx="3862">
                  <c:v>42313.015277777798</c:v>
                </c:pt>
                <c:pt idx="3863">
                  <c:v>42313.015972222202</c:v>
                </c:pt>
                <c:pt idx="3864">
                  <c:v>42313.016666666699</c:v>
                </c:pt>
                <c:pt idx="3865">
                  <c:v>42313.017361111102</c:v>
                </c:pt>
                <c:pt idx="3866">
                  <c:v>42313.0180555556</c:v>
                </c:pt>
                <c:pt idx="3867">
                  <c:v>42313.018750000003</c:v>
                </c:pt>
                <c:pt idx="3868">
                  <c:v>42313.019444444399</c:v>
                </c:pt>
                <c:pt idx="3869">
                  <c:v>42313.020138888904</c:v>
                </c:pt>
                <c:pt idx="3870">
                  <c:v>42313.020833333299</c:v>
                </c:pt>
                <c:pt idx="3871">
                  <c:v>42313.021527777797</c:v>
                </c:pt>
                <c:pt idx="3872">
                  <c:v>42313.0222222222</c:v>
                </c:pt>
                <c:pt idx="3873">
                  <c:v>42313.022916666698</c:v>
                </c:pt>
                <c:pt idx="3874">
                  <c:v>42313.023611111101</c:v>
                </c:pt>
                <c:pt idx="3875">
                  <c:v>42313.024305555598</c:v>
                </c:pt>
                <c:pt idx="3876">
                  <c:v>42313.025000000001</c:v>
                </c:pt>
                <c:pt idx="3877">
                  <c:v>42313.025694444397</c:v>
                </c:pt>
                <c:pt idx="3878">
                  <c:v>42313.026388888902</c:v>
                </c:pt>
                <c:pt idx="3879">
                  <c:v>42313.027083333298</c:v>
                </c:pt>
                <c:pt idx="3880">
                  <c:v>42313.027777777803</c:v>
                </c:pt>
                <c:pt idx="3881">
                  <c:v>42313.028472222199</c:v>
                </c:pt>
                <c:pt idx="3882">
                  <c:v>42313.029166666704</c:v>
                </c:pt>
                <c:pt idx="3883">
                  <c:v>42313.029861111099</c:v>
                </c:pt>
                <c:pt idx="3884">
                  <c:v>42313.030555555597</c:v>
                </c:pt>
                <c:pt idx="3885">
                  <c:v>42313.03125</c:v>
                </c:pt>
                <c:pt idx="3886">
                  <c:v>42313.031944444403</c:v>
                </c:pt>
                <c:pt idx="3887">
                  <c:v>42313.032638888901</c:v>
                </c:pt>
                <c:pt idx="3888">
                  <c:v>42313.033333333296</c:v>
                </c:pt>
                <c:pt idx="3889">
                  <c:v>42313.034027777801</c:v>
                </c:pt>
                <c:pt idx="3890">
                  <c:v>42313.034722222197</c:v>
                </c:pt>
                <c:pt idx="3891">
                  <c:v>42313.035416666702</c:v>
                </c:pt>
                <c:pt idx="3892">
                  <c:v>42313.036111111098</c:v>
                </c:pt>
                <c:pt idx="3893">
                  <c:v>42313.036805555603</c:v>
                </c:pt>
                <c:pt idx="3894">
                  <c:v>42313.037499999999</c:v>
                </c:pt>
                <c:pt idx="3895">
                  <c:v>42313.038194444402</c:v>
                </c:pt>
                <c:pt idx="3896">
                  <c:v>42313.038888888899</c:v>
                </c:pt>
                <c:pt idx="3897">
                  <c:v>42313.039583333302</c:v>
                </c:pt>
                <c:pt idx="3898">
                  <c:v>42313.0402777778</c:v>
                </c:pt>
                <c:pt idx="3899">
                  <c:v>42313.040972222203</c:v>
                </c:pt>
                <c:pt idx="3900">
                  <c:v>42313.041666666701</c:v>
                </c:pt>
                <c:pt idx="3901">
                  <c:v>42313.042361111096</c:v>
                </c:pt>
                <c:pt idx="3902">
                  <c:v>42313.043055555601</c:v>
                </c:pt>
                <c:pt idx="3903">
                  <c:v>42313.043749999997</c:v>
                </c:pt>
                <c:pt idx="3904">
                  <c:v>42313.0444444444</c:v>
                </c:pt>
                <c:pt idx="3905">
                  <c:v>42313.045138888898</c:v>
                </c:pt>
                <c:pt idx="3906">
                  <c:v>42313.045833333301</c:v>
                </c:pt>
                <c:pt idx="3907">
                  <c:v>42313.046527777798</c:v>
                </c:pt>
                <c:pt idx="3908">
                  <c:v>42313.047222222202</c:v>
                </c:pt>
                <c:pt idx="3909">
                  <c:v>42313.047916666699</c:v>
                </c:pt>
                <c:pt idx="3910">
                  <c:v>42313.048611111102</c:v>
                </c:pt>
                <c:pt idx="3911">
                  <c:v>42313.0493055556</c:v>
                </c:pt>
                <c:pt idx="3912">
                  <c:v>42313.05</c:v>
                </c:pt>
                <c:pt idx="3913">
                  <c:v>42313.050694444399</c:v>
                </c:pt>
                <c:pt idx="3914">
                  <c:v>42313.051388888904</c:v>
                </c:pt>
                <c:pt idx="3915">
                  <c:v>42313.052083333299</c:v>
                </c:pt>
                <c:pt idx="3916">
                  <c:v>42313.052777777797</c:v>
                </c:pt>
                <c:pt idx="3917">
                  <c:v>42313.0534722222</c:v>
                </c:pt>
                <c:pt idx="3918">
                  <c:v>42313.054166666698</c:v>
                </c:pt>
                <c:pt idx="3919">
                  <c:v>42313.054861111101</c:v>
                </c:pt>
                <c:pt idx="3920">
                  <c:v>42313.055555555598</c:v>
                </c:pt>
                <c:pt idx="3921">
                  <c:v>42313.056250000001</c:v>
                </c:pt>
                <c:pt idx="3922">
                  <c:v>42313.056944444397</c:v>
                </c:pt>
                <c:pt idx="3923">
                  <c:v>42313.057638888902</c:v>
                </c:pt>
                <c:pt idx="3924">
                  <c:v>42313.058333333298</c:v>
                </c:pt>
                <c:pt idx="3925">
                  <c:v>42313.059027777803</c:v>
                </c:pt>
                <c:pt idx="3926">
                  <c:v>42313.059722222199</c:v>
                </c:pt>
                <c:pt idx="3927">
                  <c:v>42313.060416666704</c:v>
                </c:pt>
                <c:pt idx="3928">
                  <c:v>42313.061111111099</c:v>
                </c:pt>
                <c:pt idx="3929">
                  <c:v>42313.061805555597</c:v>
                </c:pt>
                <c:pt idx="3930">
                  <c:v>42313.0625</c:v>
                </c:pt>
                <c:pt idx="3931">
                  <c:v>42313.063194444403</c:v>
                </c:pt>
                <c:pt idx="3932">
                  <c:v>42313.063888888901</c:v>
                </c:pt>
                <c:pt idx="3933">
                  <c:v>42313.064583333296</c:v>
                </c:pt>
                <c:pt idx="3934">
                  <c:v>42313.065277777801</c:v>
                </c:pt>
                <c:pt idx="3935">
                  <c:v>42313.065972222197</c:v>
                </c:pt>
                <c:pt idx="3936">
                  <c:v>42313.066666666702</c:v>
                </c:pt>
                <c:pt idx="3937">
                  <c:v>42313.067361111098</c:v>
                </c:pt>
                <c:pt idx="3938">
                  <c:v>42313.068055555603</c:v>
                </c:pt>
                <c:pt idx="3939">
                  <c:v>42313.068749999999</c:v>
                </c:pt>
                <c:pt idx="3940">
                  <c:v>42313.069444444402</c:v>
                </c:pt>
                <c:pt idx="3941">
                  <c:v>42313.070138888899</c:v>
                </c:pt>
                <c:pt idx="3942">
                  <c:v>42313.070833333302</c:v>
                </c:pt>
                <c:pt idx="3943">
                  <c:v>42313.0715277778</c:v>
                </c:pt>
                <c:pt idx="3944">
                  <c:v>42313.072222222203</c:v>
                </c:pt>
                <c:pt idx="3945">
                  <c:v>42313.072916666701</c:v>
                </c:pt>
                <c:pt idx="3946">
                  <c:v>42313.073611111096</c:v>
                </c:pt>
                <c:pt idx="3947">
                  <c:v>42313.074305555601</c:v>
                </c:pt>
                <c:pt idx="3948">
                  <c:v>42313.074999999997</c:v>
                </c:pt>
                <c:pt idx="3949">
                  <c:v>42313.0756944444</c:v>
                </c:pt>
                <c:pt idx="3950">
                  <c:v>42313.076388888898</c:v>
                </c:pt>
                <c:pt idx="3951">
                  <c:v>42313.077083333301</c:v>
                </c:pt>
                <c:pt idx="3952">
                  <c:v>42313.077777777798</c:v>
                </c:pt>
                <c:pt idx="3953">
                  <c:v>42313.078472222202</c:v>
                </c:pt>
                <c:pt idx="3954">
                  <c:v>42313.079166666699</c:v>
                </c:pt>
                <c:pt idx="3955">
                  <c:v>42313.079861111102</c:v>
                </c:pt>
                <c:pt idx="3956">
                  <c:v>42313.0805555556</c:v>
                </c:pt>
                <c:pt idx="3957">
                  <c:v>42313.081250000003</c:v>
                </c:pt>
                <c:pt idx="3958">
                  <c:v>42313.081944444399</c:v>
                </c:pt>
                <c:pt idx="3959">
                  <c:v>42313.082638888904</c:v>
                </c:pt>
                <c:pt idx="3960">
                  <c:v>42313.083333333299</c:v>
                </c:pt>
                <c:pt idx="3961">
                  <c:v>42313.084027777797</c:v>
                </c:pt>
                <c:pt idx="3962">
                  <c:v>42313.0847222222</c:v>
                </c:pt>
                <c:pt idx="3963">
                  <c:v>42313.085416666698</c:v>
                </c:pt>
                <c:pt idx="3964">
                  <c:v>42313.086111111101</c:v>
                </c:pt>
                <c:pt idx="3965">
                  <c:v>42313.086805555598</c:v>
                </c:pt>
                <c:pt idx="3966">
                  <c:v>42313.087500000001</c:v>
                </c:pt>
                <c:pt idx="3967">
                  <c:v>42313.088194444397</c:v>
                </c:pt>
                <c:pt idx="3968">
                  <c:v>42313.088888888902</c:v>
                </c:pt>
                <c:pt idx="3969">
                  <c:v>42313.089583333298</c:v>
                </c:pt>
                <c:pt idx="3970">
                  <c:v>42313.090277777803</c:v>
                </c:pt>
                <c:pt idx="3971">
                  <c:v>42313.090972222199</c:v>
                </c:pt>
                <c:pt idx="3972">
                  <c:v>42313.091666666704</c:v>
                </c:pt>
                <c:pt idx="3973">
                  <c:v>42313.092361111099</c:v>
                </c:pt>
                <c:pt idx="3974">
                  <c:v>42313.093055555597</c:v>
                </c:pt>
                <c:pt idx="3975">
                  <c:v>42313.09375</c:v>
                </c:pt>
                <c:pt idx="3976">
                  <c:v>42313.094444444403</c:v>
                </c:pt>
                <c:pt idx="3977">
                  <c:v>42313.095138888901</c:v>
                </c:pt>
                <c:pt idx="3978">
                  <c:v>42313.095833333296</c:v>
                </c:pt>
                <c:pt idx="3979">
                  <c:v>42313.096527777801</c:v>
                </c:pt>
                <c:pt idx="3980">
                  <c:v>42313.097222222197</c:v>
                </c:pt>
                <c:pt idx="3981">
                  <c:v>42313.097916666702</c:v>
                </c:pt>
                <c:pt idx="3982">
                  <c:v>42313.098611111098</c:v>
                </c:pt>
                <c:pt idx="3983">
                  <c:v>42313.099305555603</c:v>
                </c:pt>
                <c:pt idx="3984">
                  <c:v>42313.1</c:v>
                </c:pt>
                <c:pt idx="3985">
                  <c:v>42313.100694444402</c:v>
                </c:pt>
                <c:pt idx="3986">
                  <c:v>42313.101388888899</c:v>
                </c:pt>
                <c:pt idx="3987">
                  <c:v>42313.102083333302</c:v>
                </c:pt>
                <c:pt idx="3988">
                  <c:v>42313.1027777778</c:v>
                </c:pt>
                <c:pt idx="3989">
                  <c:v>42313.103472222203</c:v>
                </c:pt>
                <c:pt idx="3990">
                  <c:v>42313.104166666701</c:v>
                </c:pt>
                <c:pt idx="3991">
                  <c:v>42313.104861111096</c:v>
                </c:pt>
                <c:pt idx="3992">
                  <c:v>42313.105555555601</c:v>
                </c:pt>
                <c:pt idx="3993">
                  <c:v>42313.106249999997</c:v>
                </c:pt>
                <c:pt idx="3994">
                  <c:v>42313.1069444444</c:v>
                </c:pt>
                <c:pt idx="3995">
                  <c:v>42313.107638888898</c:v>
                </c:pt>
                <c:pt idx="3996">
                  <c:v>42313.108333333301</c:v>
                </c:pt>
                <c:pt idx="3997">
                  <c:v>42313.109027777798</c:v>
                </c:pt>
                <c:pt idx="3998">
                  <c:v>42313.109722222202</c:v>
                </c:pt>
                <c:pt idx="3999">
                  <c:v>42313.110416666699</c:v>
                </c:pt>
                <c:pt idx="4000">
                  <c:v>42313.111111111102</c:v>
                </c:pt>
                <c:pt idx="4001">
                  <c:v>42313.1118055556</c:v>
                </c:pt>
                <c:pt idx="4002">
                  <c:v>42313.112500000003</c:v>
                </c:pt>
                <c:pt idx="4003">
                  <c:v>42313.113194444399</c:v>
                </c:pt>
                <c:pt idx="4004">
                  <c:v>42313.113888888904</c:v>
                </c:pt>
                <c:pt idx="4005">
                  <c:v>42313.114583333299</c:v>
                </c:pt>
                <c:pt idx="4006">
                  <c:v>42313.115277777797</c:v>
                </c:pt>
                <c:pt idx="4007">
                  <c:v>42313.1159722222</c:v>
                </c:pt>
                <c:pt idx="4008">
                  <c:v>42313.116666666698</c:v>
                </c:pt>
                <c:pt idx="4009">
                  <c:v>42313.117361111101</c:v>
                </c:pt>
                <c:pt idx="4010">
                  <c:v>42313.118055555598</c:v>
                </c:pt>
                <c:pt idx="4011">
                  <c:v>42313.118750000001</c:v>
                </c:pt>
                <c:pt idx="4012">
                  <c:v>42313.119444444397</c:v>
                </c:pt>
                <c:pt idx="4013">
                  <c:v>42313.120138888902</c:v>
                </c:pt>
                <c:pt idx="4014">
                  <c:v>42313.120833333298</c:v>
                </c:pt>
                <c:pt idx="4015">
                  <c:v>42313.121527777803</c:v>
                </c:pt>
                <c:pt idx="4016">
                  <c:v>42313.122222222199</c:v>
                </c:pt>
                <c:pt idx="4017">
                  <c:v>42313.122916666704</c:v>
                </c:pt>
                <c:pt idx="4018">
                  <c:v>42313.123611111099</c:v>
                </c:pt>
                <c:pt idx="4019">
                  <c:v>42313.124305555597</c:v>
                </c:pt>
                <c:pt idx="4020">
                  <c:v>42313.125</c:v>
                </c:pt>
                <c:pt idx="4021">
                  <c:v>42313.125694444403</c:v>
                </c:pt>
                <c:pt idx="4022">
                  <c:v>42313.126388888901</c:v>
                </c:pt>
                <c:pt idx="4023">
                  <c:v>42313.127083333296</c:v>
                </c:pt>
                <c:pt idx="4024">
                  <c:v>42313.127777777801</c:v>
                </c:pt>
                <c:pt idx="4025">
                  <c:v>42313.128472222197</c:v>
                </c:pt>
                <c:pt idx="4026">
                  <c:v>42313.129166666702</c:v>
                </c:pt>
                <c:pt idx="4027">
                  <c:v>42313.129861111098</c:v>
                </c:pt>
                <c:pt idx="4028">
                  <c:v>42313.130555555603</c:v>
                </c:pt>
                <c:pt idx="4029">
                  <c:v>42313.131249999999</c:v>
                </c:pt>
                <c:pt idx="4030">
                  <c:v>42313.131944444402</c:v>
                </c:pt>
                <c:pt idx="4031">
                  <c:v>42313.132638888899</c:v>
                </c:pt>
                <c:pt idx="4032">
                  <c:v>42313.133333333302</c:v>
                </c:pt>
                <c:pt idx="4033">
                  <c:v>42313.1340277778</c:v>
                </c:pt>
                <c:pt idx="4034">
                  <c:v>42313.134722222203</c:v>
                </c:pt>
                <c:pt idx="4035">
                  <c:v>42313.135416666701</c:v>
                </c:pt>
                <c:pt idx="4036">
                  <c:v>42313.136111111096</c:v>
                </c:pt>
                <c:pt idx="4037">
                  <c:v>42313.136805555601</c:v>
                </c:pt>
                <c:pt idx="4038">
                  <c:v>42313.137499999997</c:v>
                </c:pt>
                <c:pt idx="4039">
                  <c:v>42313.1381944444</c:v>
                </c:pt>
                <c:pt idx="4040">
                  <c:v>42313.138888888898</c:v>
                </c:pt>
                <c:pt idx="4041">
                  <c:v>42313.139583333301</c:v>
                </c:pt>
                <c:pt idx="4042">
                  <c:v>42313.140277777798</c:v>
                </c:pt>
                <c:pt idx="4043">
                  <c:v>42313.140972222202</c:v>
                </c:pt>
                <c:pt idx="4044">
                  <c:v>42313.141666666699</c:v>
                </c:pt>
                <c:pt idx="4045">
                  <c:v>42313.142361111102</c:v>
                </c:pt>
                <c:pt idx="4046">
                  <c:v>42313.1430555556</c:v>
                </c:pt>
                <c:pt idx="4047">
                  <c:v>42313.143750000003</c:v>
                </c:pt>
                <c:pt idx="4048">
                  <c:v>42313.144444444399</c:v>
                </c:pt>
                <c:pt idx="4049">
                  <c:v>42313.145138888904</c:v>
                </c:pt>
                <c:pt idx="4050">
                  <c:v>42313.145833333299</c:v>
                </c:pt>
                <c:pt idx="4051">
                  <c:v>42313.146527777797</c:v>
                </c:pt>
                <c:pt idx="4052">
                  <c:v>42313.1472222222</c:v>
                </c:pt>
                <c:pt idx="4053">
                  <c:v>42313.147916666698</c:v>
                </c:pt>
                <c:pt idx="4054">
                  <c:v>42313.148611111101</c:v>
                </c:pt>
                <c:pt idx="4055">
                  <c:v>42313.149305555598</c:v>
                </c:pt>
                <c:pt idx="4056">
                  <c:v>42313.15</c:v>
                </c:pt>
                <c:pt idx="4057">
                  <c:v>42313.150694444397</c:v>
                </c:pt>
                <c:pt idx="4058">
                  <c:v>42313.151388888902</c:v>
                </c:pt>
                <c:pt idx="4059">
                  <c:v>42313.152083333298</c:v>
                </c:pt>
                <c:pt idx="4060">
                  <c:v>42313.152777777803</c:v>
                </c:pt>
                <c:pt idx="4061">
                  <c:v>42313.153472222199</c:v>
                </c:pt>
                <c:pt idx="4062">
                  <c:v>42313.154166666704</c:v>
                </c:pt>
                <c:pt idx="4063">
                  <c:v>42313.154861111099</c:v>
                </c:pt>
                <c:pt idx="4064">
                  <c:v>42313.155555555597</c:v>
                </c:pt>
                <c:pt idx="4065">
                  <c:v>42313.15625</c:v>
                </c:pt>
                <c:pt idx="4066">
                  <c:v>42313.156944444403</c:v>
                </c:pt>
                <c:pt idx="4067">
                  <c:v>42313.157638888901</c:v>
                </c:pt>
                <c:pt idx="4068">
                  <c:v>42313.158333333296</c:v>
                </c:pt>
                <c:pt idx="4069">
                  <c:v>42313.159027777801</c:v>
                </c:pt>
                <c:pt idx="4070">
                  <c:v>42313.159722222197</c:v>
                </c:pt>
                <c:pt idx="4071">
                  <c:v>42313.160416666702</c:v>
                </c:pt>
                <c:pt idx="4072">
                  <c:v>42313.161111111098</c:v>
                </c:pt>
                <c:pt idx="4073">
                  <c:v>42313.161805555603</c:v>
                </c:pt>
                <c:pt idx="4074">
                  <c:v>42313.162499999999</c:v>
                </c:pt>
                <c:pt idx="4075">
                  <c:v>42313.163194444402</c:v>
                </c:pt>
                <c:pt idx="4076">
                  <c:v>42313.163888888899</c:v>
                </c:pt>
                <c:pt idx="4077">
                  <c:v>42313.164583333302</c:v>
                </c:pt>
                <c:pt idx="4078">
                  <c:v>42313.1652777778</c:v>
                </c:pt>
                <c:pt idx="4079">
                  <c:v>42313.165972222203</c:v>
                </c:pt>
                <c:pt idx="4080">
                  <c:v>42313.166666666701</c:v>
                </c:pt>
                <c:pt idx="4081">
                  <c:v>42313.167361111096</c:v>
                </c:pt>
                <c:pt idx="4082">
                  <c:v>42313.168055555601</c:v>
                </c:pt>
                <c:pt idx="4083">
                  <c:v>42313.168749999997</c:v>
                </c:pt>
                <c:pt idx="4084">
                  <c:v>42313.1694444444</c:v>
                </c:pt>
                <c:pt idx="4085">
                  <c:v>42313.170138888898</c:v>
                </c:pt>
                <c:pt idx="4086">
                  <c:v>42313.170833333301</c:v>
                </c:pt>
                <c:pt idx="4087">
                  <c:v>42313.171527777798</c:v>
                </c:pt>
                <c:pt idx="4088">
                  <c:v>42313.172222222202</c:v>
                </c:pt>
                <c:pt idx="4089">
                  <c:v>42313.172916666699</c:v>
                </c:pt>
                <c:pt idx="4090">
                  <c:v>42313.173611111102</c:v>
                </c:pt>
                <c:pt idx="4091">
                  <c:v>42313.1743055556</c:v>
                </c:pt>
                <c:pt idx="4092">
                  <c:v>42313.175000000003</c:v>
                </c:pt>
                <c:pt idx="4093">
                  <c:v>42313.175694444399</c:v>
                </c:pt>
                <c:pt idx="4094">
                  <c:v>42313.176388888904</c:v>
                </c:pt>
                <c:pt idx="4095">
                  <c:v>42313.177083333299</c:v>
                </c:pt>
                <c:pt idx="4096">
                  <c:v>42313.177777777797</c:v>
                </c:pt>
                <c:pt idx="4097">
                  <c:v>42313.1784722222</c:v>
                </c:pt>
                <c:pt idx="4098">
                  <c:v>42313.179166666698</c:v>
                </c:pt>
                <c:pt idx="4099">
                  <c:v>42313.179861111101</c:v>
                </c:pt>
                <c:pt idx="4100">
                  <c:v>42313.180555555598</c:v>
                </c:pt>
                <c:pt idx="4101">
                  <c:v>42313.181250000001</c:v>
                </c:pt>
                <c:pt idx="4102">
                  <c:v>42313.181944444397</c:v>
                </c:pt>
                <c:pt idx="4103">
                  <c:v>42313.182638888902</c:v>
                </c:pt>
                <c:pt idx="4104">
                  <c:v>42313.183333333298</c:v>
                </c:pt>
                <c:pt idx="4105">
                  <c:v>42313.184027777803</c:v>
                </c:pt>
                <c:pt idx="4106">
                  <c:v>42313.184722222199</c:v>
                </c:pt>
                <c:pt idx="4107">
                  <c:v>42313.185416666704</c:v>
                </c:pt>
                <c:pt idx="4108">
                  <c:v>42313.186111111099</c:v>
                </c:pt>
                <c:pt idx="4109">
                  <c:v>42313.186805555597</c:v>
                </c:pt>
                <c:pt idx="4110">
                  <c:v>42313.1875</c:v>
                </c:pt>
                <c:pt idx="4111">
                  <c:v>42313.188194444403</c:v>
                </c:pt>
                <c:pt idx="4112">
                  <c:v>42313.188888888901</c:v>
                </c:pt>
                <c:pt idx="4113">
                  <c:v>42313.189583333296</c:v>
                </c:pt>
                <c:pt idx="4114">
                  <c:v>42313.190277777801</c:v>
                </c:pt>
                <c:pt idx="4115">
                  <c:v>42313.190972222197</c:v>
                </c:pt>
                <c:pt idx="4116">
                  <c:v>42313.191666666702</c:v>
                </c:pt>
                <c:pt idx="4117">
                  <c:v>42313.192361111098</c:v>
                </c:pt>
                <c:pt idx="4118">
                  <c:v>42313.193055555603</c:v>
                </c:pt>
                <c:pt idx="4119">
                  <c:v>42313.193749999999</c:v>
                </c:pt>
                <c:pt idx="4120">
                  <c:v>42313.194444444402</c:v>
                </c:pt>
                <c:pt idx="4121">
                  <c:v>42313.195138888899</c:v>
                </c:pt>
                <c:pt idx="4122">
                  <c:v>42313.195833333302</c:v>
                </c:pt>
                <c:pt idx="4123">
                  <c:v>42313.1965277778</c:v>
                </c:pt>
                <c:pt idx="4124">
                  <c:v>42313.197222222203</c:v>
                </c:pt>
                <c:pt idx="4125">
                  <c:v>42313.197916666701</c:v>
                </c:pt>
                <c:pt idx="4126">
                  <c:v>42313.198611111096</c:v>
                </c:pt>
                <c:pt idx="4127">
                  <c:v>42313.199305555601</c:v>
                </c:pt>
                <c:pt idx="4128">
                  <c:v>42313.2</c:v>
                </c:pt>
                <c:pt idx="4129">
                  <c:v>42313.2006944444</c:v>
                </c:pt>
                <c:pt idx="4130">
                  <c:v>42313.201388888898</c:v>
                </c:pt>
                <c:pt idx="4131">
                  <c:v>42313.202083333301</c:v>
                </c:pt>
                <c:pt idx="4132">
                  <c:v>42313.202777777798</c:v>
                </c:pt>
                <c:pt idx="4133">
                  <c:v>42313.203472222202</c:v>
                </c:pt>
                <c:pt idx="4134">
                  <c:v>42313.204166666699</c:v>
                </c:pt>
                <c:pt idx="4135">
                  <c:v>42313.204861111102</c:v>
                </c:pt>
                <c:pt idx="4136">
                  <c:v>42313.2055555556</c:v>
                </c:pt>
                <c:pt idx="4137">
                  <c:v>42313.206250000003</c:v>
                </c:pt>
                <c:pt idx="4138">
                  <c:v>42313.206944444399</c:v>
                </c:pt>
                <c:pt idx="4139">
                  <c:v>42313.207638888904</c:v>
                </c:pt>
                <c:pt idx="4140">
                  <c:v>42313.208333333299</c:v>
                </c:pt>
                <c:pt idx="4141">
                  <c:v>42313.209027777797</c:v>
                </c:pt>
                <c:pt idx="4142">
                  <c:v>42313.2097222222</c:v>
                </c:pt>
                <c:pt idx="4143">
                  <c:v>42313.210416666698</c:v>
                </c:pt>
                <c:pt idx="4144">
                  <c:v>42313.211111111101</c:v>
                </c:pt>
                <c:pt idx="4145">
                  <c:v>42313.211805555598</c:v>
                </c:pt>
                <c:pt idx="4146">
                  <c:v>42313.212500000001</c:v>
                </c:pt>
                <c:pt idx="4147">
                  <c:v>42313.213194444397</c:v>
                </c:pt>
                <c:pt idx="4148">
                  <c:v>42313.213888888902</c:v>
                </c:pt>
                <c:pt idx="4149">
                  <c:v>42313.214583333298</c:v>
                </c:pt>
                <c:pt idx="4150">
                  <c:v>42313.215277777803</c:v>
                </c:pt>
                <c:pt idx="4151">
                  <c:v>42313.215972222199</c:v>
                </c:pt>
                <c:pt idx="4152">
                  <c:v>42313.216666666704</c:v>
                </c:pt>
                <c:pt idx="4153">
                  <c:v>42313.217361111099</c:v>
                </c:pt>
                <c:pt idx="4154">
                  <c:v>42313.218055555597</c:v>
                </c:pt>
                <c:pt idx="4155">
                  <c:v>42313.21875</c:v>
                </c:pt>
                <c:pt idx="4156">
                  <c:v>42313.219444444403</c:v>
                </c:pt>
                <c:pt idx="4157">
                  <c:v>42313.220138888901</c:v>
                </c:pt>
                <c:pt idx="4158">
                  <c:v>42313.220833333296</c:v>
                </c:pt>
                <c:pt idx="4159">
                  <c:v>42313.221527777801</c:v>
                </c:pt>
                <c:pt idx="4160">
                  <c:v>42313.222222222197</c:v>
                </c:pt>
                <c:pt idx="4161">
                  <c:v>42313.222916666702</c:v>
                </c:pt>
                <c:pt idx="4162">
                  <c:v>42313.223611111098</c:v>
                </c:pt>
                <c:pt idx="4163">
                  <c:v>42313.224305555603</c:v>
                </c:pt>
                <c:pt idx="4164">
                  <c:v>42313.224999999999</c:v>
                </c:pt>
                <c:pt idx="4165">
                  <c:v>42313.225694444402</c:v>
                </c:pt>
                <c:pt idx="4166">
                  <c:v>42313.226388888899</c:v>
                </c:pt>
                <c:pt idx="4167">
                  <c:v>42313.227083333302</c:v>
                </c:pt>
                <c:pt idx="4168">
                  <c:v>42313.2277777778</c:v>
                </c:pt>
                <c:pt idx="4169">
                  <c:v>42313.228472222203</c:v>
                </c:pt>
                <c:pt idx="4170">
                  <c:v>42313.229166666701</c:v>
                </c:pt>
                <c:pt idx="4171">
                  <c:v>42313.229861111096</c:v>
                </c:pt>
                <c:pt idx="4172">
                  <c:v>42313.230555555601</c:v>
                </c:pt>
                <c:pt idx="4173">
                  <c:v>42313.231249999997</c:v>
                </c:pt>
                <c:pt idx="4174">
                  <c:v>42313.2319444444</c:v>
                </c:pt>
                <c:pt idx="4175">
                  <c:v>42313.232638888898</c:v>
                </c:pt>
                <c:pt idx="4176">
                  <c:v>42313.233333333301</c:v>
                </c:pt>
                <c:pt idx="4177">
                  <c:v>42313.234027777798</c:v>
                </c:pt>
                <c:pt idx="4178">
                  <c:v>42313.234722222202</c:v>
                </c:pt>
                <c:pt idx="4179">
                  <c:v>42313.235416666699</c:v>
                </c:pt>
                <c:pt idx="4180">
                  <c:v>42313.236111111102</c:v>
                </c:pt>
                <c:pt idx="4181">
                  <c:v>42313.2368055556</c:v>
                </c:pt>
                <c:pt idx="4182">
                  <c:v>42313.237500000003</c:v>
                </c:pt>
                <c:pt idx="4183">
                  <c:v>42313.238194444399</c:v>
                </c:pt>
                <c:pt idx="4184">
                  <c:v>42313.238888888904</c:v>
                </c:pt>
                <c:pt idx="4185">
                  <c:v>42313.239583333299</c:v>
                </c:pt>
                <c:pt idx="4186">
                  <c:v>42313.240277777797</c:v>
                </c:pt>
                <c:pt idx="4187">
                  <c:v>42313.2409722222</c:v>
                </c:pt>
                <c:pt idx="4188">
                  <c:v>42313.241666666698</c:v>
                </c:pt>
                <c:pt idx="4189">
                  <c:v>42313.242361111101</c:v>
                </c:pt>
                <c:pt idx="4190">
                  <c:v>42313.243055555598</c:v>
                </c:pt>
                <c:pt idx="4191">
                  <c:v>42313.243750000001</c:v>
                </c:pt>
                <c:pt idx="4192">
                  <c:v>42313.244444444397</c:v>
                </c:pt>
                <c:pt idx="4193">
                  <c:v>42313.245138888902</c:v>
                </c:pt>
                <c:pt idx="4194">
                  <c:v>42313.245833333298</c:v>
                </c:pt>
                <c:pt idx="4195">
                  <c:v>42313.246527777803</c:v>
                </c:pt>
                <c:pt idx="4196">
                  <c:v>42313.247222222199</c:v>
                </c:pt>
                <c:pt idx="4197">
                  <c:v>42313.247916666704</c:v>
                </c:pt>
                <c:pt idx="4198">
                  <c:v>42313.248611111099</c:v>
                </c:pt>
                <c:pt idx="4199">
                  <c:v>42313.249305555597</c:v>
                </c:pt>
                <c:pt idx="4200">
                  <c:v>42313.25</c:v>
                </c:pt>
                <c:pt idx="4201">
                  <c:v>42313.250694444403</c:v>
                </c:pt>
                <c:pt idx="4202">
                  <c:v>42313.251388888901</c:v>
                </c:pt>
                <c:pt idx="4203">
                  <c:v>42313.252083333296</c:v>
                </c:pt>
                <c:pt idx="4204">
                  <c:v>42313.252777777801</c:v>
                </c:pt>
                <c:pt idx="4205">
                  <c:v>42313.253472222197</c:v>
                </c:pt>
                <c:pt idx="4206">
                  <c:v>42313.254166666702</c:v>
                </c:pt>
                <c:pt idx="4207">
                  <c:v>42313.254861111098</c:v>
                </c:pt>
                <c:pt idx="4208">
                  <c:v>42313.255555555603</c:v>
                </c:pt>
                <c:pt idx="4209">
                  <c:v>42313.256249999999</c:v>
                </c:pt>
                <c:pt idx="4210">
                  <c:v>42313.256944444402</c:v>
                </c:pt>
                <c:pt idx="4211">
                  <c:v>42313.257638888899</c:v>
                </c:pt>
                <c:pt idx="4212">
                  <c:v>42313.258333333302</c:v>
                </c:pt>
                <c:pt idx="4213">
                  <c:v>42313.2590277778</c:v>
                </c:pt>
                <c:pt idx="4214">
                  <c:v>42313.259722222203</c:v>
                </c:pt>
                <c:pt idx="4215">
                  <c:v>42313.260416666701</c:v>
                </c:pt>
                <c:pt idx="4216">
                  <c:v>42313.261111111096</c:v>
                </c:pt>
                <c:pt idx="4217">
                  <c:v>42313.261805555601</c:v>
                </c:pt>
                <c:pt idx="4218">
                  <c:v>42313.262499999997</c:v>
                </c:pt>
                <c:pt idx="4219">
                  <c:v>42313.2631944444</c:v>
                </c:pt>
                <c:pt idx="4220">
                  <c:v>42313.263888888898</c:v>
                </c:pt>
                <c:pt idx="4221">
                  <c:v>42313.264583333301</c:v>
                </c:pt>
                <c:pt idx="4222">
                  <c:v>42313.265277777798</c:v>
                </c:pt>
                <c:pt idx="4223">
                  <c:v>42313.265972222202</c:v>
                </c:pt>
                <c:pt idx="4224">
                  <c:v>42313.266666666699</c:v>
                </c:pt>
                <c:pt idx="4225">
                  <c:v>42313.267361111102</c:v>
                </c:pt>
                <c:pt idx="4226">
                  <c:v>42313.2680555556</c:v>
                </c:pt>
                <c:pt idx="4227">
                  <c:v>42313.268750000003</c:v>
                </c:pt>
                <c:pt idx="4228">
                  <c:v>42313.269444444399</c:v>
                </c:pt>
                <c:pt idx="4229">
                  <c:v>42313.270138888904</c:v>
                </c:pt>
                <c:pt idx="4230">
                  <c:v>42313.270833333299</c:v>
                </c:pt>
                <c:pt idx="4231">
                  <c:v>42313.271527777797</c:v>
                </c:pt>
                <c:pt idx="4232">
                  <c:v>42313.2722222222</c:v>
                </c:pt>
                <c:pt idx="4233">
                  <c:v>42313.272916666698</c:v>
                </c:pt>
                <c:pt idx="4234">
                  <c:v>42313.273611111101</c:v>
                </c:pt>
                <c:pt idx="4235">
                  <c:v>42313.274305555598</c:v>
                </c:pt>
                <c:pt idx="4236">
                  <c:v>42313.275000000001</c:v>
                </c:pt>
                <c:pt idx="4237">
                  <c:v>42313.275694444397</c:v>
                </c:pt>
                <c:pt idx="4238">
                  <c:v>42313.276388888902</c:v>
                </c:pt>
                <c:pt idx="4239">
                  <c:v>42313.277083333298</c:v>
                </c:pt>
                <c:pt idx="4240">
                  <c:v>42313.277777777803</c:v>
                </c:pt>
                <c:pt idx="4241">
                  <c:v>42313.278472222199</c:v>
                </c:pt>
                <c:pt idx="4242">
                  <c:v>42313.279166666704</c:v>
                </c:pt>
                <c:pt idx="4243">
                  <c:v>42313.279861111099</c:v>
                </c:pt>
                <c:pt idx="4244">
                  <c:v>42313.280555555597</c:v>
                </c:pt>
                <c:pt idx="4245">
                  <c:v>42313.28125</c:v>
                </c:pt>
                <c:pt idx="4246">
                  <c:v>42313.281944444403</c:v>
                </c:pt>
                <c:pt idx="4247">
                  <c:v>42313.282638888901</c:v>
                </c:pt>
                <c:pt idx="4248">
                  <c:v>42313.283333333296</c:v>
                </c:pt>
                <c:pt idx="4249">
                  <c:v>42313.284027777801</c:v>
                </c:pt>
                <c:pt idx="4250">
                  <c:v>42313.284722222197</c:v>
                </c:pt>
                <c:pt idx="4251">
                  <c:v>42313.285416666702</c:v>
                </c:pt>
                <c:pt idx="4252">
                  <c:v>42313.286111111098</c:v>
                </c:pt>
                <c:pt idx="4253">
                  <c:v>42313.286805555603</c:v>
                </c:pt>
                <c:pt idx="4254">
                  <c:v>42313.287499999999</c:v>
                </c:pt>
                <c:pt idx="4255">
                  <c:v>42313.288194444402</c:v>
                </c:pt>
                <c:pt idx="4256">
                  <c:v>42313.288888888899</c:v>
                </c:pt>
                <c:pt idx="4257">
                  <c:v>42313.289583333302</c:v>
                </c:pt>
                <c:pt idx="4258">
                  <c:v>42313.2902777778</c:v>
                </c:pt>
                <c:pt idx="4259">
                  <c:v>42313.290972222203</c:v>
                </c:pt>
                <c:pt idx="4260">
                  <c:v>42313.291666666701</c:v>
                </c:pt>
                <c:pt idx="4261">
                  <c:v>42313.292361111096</c:v>
                </c:pt>
                <c:pt idx="4262">
                  <c:v>42313.293055555601</c:v>
                </c:pt>
                <c:pt idx="4263">
                  <c:v>42313.293749999997</c:v>
                </c:pt>
                <c:pt idx="4264">
                  <c:v>42313.2944444444</c:v>
                </c:pt>
                <c:pt idx="4265">
                  <c:v>42313.295138888898</c:v>
                </c:pt>
                <c:pt idx="4266">
                  <c:v>42313.295833333301</c:v>
                </c:pt>
                <c:pt idx="4267">
                  <c:v>42313.296527777798</c:v>
                </c:pt>
                <c:pt idx="4268">
                  <c:v>42313.297222222202</c:v>
                </c:pt>
                <c:pt idx="4269">
                  <c:v>42313.297916666699</c:v>
                </c:pt>
                <c:pt idx="4270">
                  <c:v>42313.298611111102</c:v>
                </c:pt>
                <c:pt idx="4271">
                  <c:v>42313.2993055556</c:v>
                </c:pt>
                <c:pt idx="4272">
                  <c:v>42313.3</c:v>
                </c:pt>
                <c:pt idx="4273">
                  <c:v>42313.300694444399</c:v>
                </c:pt>
                <c:pt idx="4274">
                  <c:v>42313.301388888904</c:v>
                </c:pt>
                <c:pt idx="4275">
                  <c:v>42313.302083333299</c:v>
                </c:pt>
                <c:pt idx="4276">
                  <c:v>42313.302777777797</c:v>
                </c:pt>
                <c:pt idx="4277">
                  <c:v>42313.3034722222</c:v>
                </c:pt>
                <c:pt idx="4278">
                  <c:v>42313.304166666698</c:v>
                </c:pt>
                <c:pt idx="4279">
                  <c:v>42313.304861111101</c:v>
                </c:pt>
                <c:pt idx="4280">
                  <c:v>42313.305555555598</c:v>
                </c:pt>
                <c:pt idx="4281">
                  <c:v>42313.306250000001</c:v>
                </c:pt>
                <c:pt idx="4282">
                  <c:v>42313.306944444397</c:v>
                </c:pt>
                <c:pt idx="4283">
                  <c:v>42313.307638888902</c:v>
                </c:pt>
                <c:pt idx="4284">
                  <c:v>42313.308333333298</c:v>
                </c:pt>
                <c:pt idx="4285">
                  <c:v>42313.309027777803</c:v>
                </c:pt>
                <c:pt idx="4286">
                  <c:v>42313.309722222199</c:v>
                </c:pt>
                <c:pt idx="4287">
                  <c:v>42313.310416666704</c:v>
                </c:pt>
                <c:pt idx="4288">
                  <c:v>42313.311111111099</c:v>
                </c:pt>
                <c:pt idx="4289">
                  <c:v>42313.311805555597</c:v>
                </c:pt>
                <c:pt idx="4290">
                  <c:v>42313.3125</c:v>
                </c:pt>
                <c:pt idx="4291">
                  <c:v>42313.313194444403</c:v>
                </c:pt>
                <c:pt idx="4292">
                  <c:v>42313.313888888901</c:v>
                </c:pt>
                <c:pt idx="4293">
                  <c:v>42313.314583333296</c:v>
                </c:pt>
                <c:pt idx="4294">
                  <c:v>42313.315277777801</c:v>
                </c:pt>
                <c:pt idx="4295">
                  <c:v>42313.315972222197</c:v>
                </c:pt>
                <c:pt idx="4296">
                  <c:v>42313.316666666702</c:v>
                </c:pt>
                <c:pt idx="4297">
                  <c:v>42313.317361111098</c:v>
                </c:pt>
                <c:pt idx="4298">
                  <c:v>42313.318055555603</c:v>
                </c:pt>
                <c:pt idx="4299">
                  <c:v>42313.318749999999</c:v>
                </c:pt>
                <c:pt idx="4300">
                  <c:v>42313.319444444402</c:v>
                </c:pt>
                <c:pt idx="4301">
                  <c:v>42313.320138888899</c:v>
                </c:pt>
                <c:pt idx="4302">
                  <c:v>42313.320833333302</c:v>
                </c:pt>
                <c:pt idx="4303">
                  <c:v>42313.3215277778</c:v>
                </c:pt>
                <c:pt idx="4304">
                  <c:v>42313.322222222203</c:v>
                </c:pt>
                <c:pt idx="4305">
                  <c:v>42313.322916666701</c:v>
                </c:pt>
                <c:pt idx="4306">
                  <c:v>42313.323611111096</c:v>
                </c:pt>
                <c:pt idx="4307">
                  <c:v>42313.324305555601</c:v>
                </c:pt>
                <c:pt idx="4308">
                  <c:v>42313.324999999997</c:v>
                </c:pt>
                <c:pt idx="4309">
                  <c:v>42313.3256944444</c:v>
                </c:pt>
                <c:pt idx="4310">
                  <c:v>42313.326388888898</c:v>
                </c:pt>
                <c:pt idx="4311">
                  <c:v>42313.327083333301</c:v>
                </c:pt>
                <c:pt idx="4312">
                  <c:v>42313.327777777798</c:v>
                </c:pt>
                <c:pt idx="4313">
                  <c:v>42313.328472222202</c:v>
                </c:pt>
                <c:pt idx="4314">
                  <c:v>42313.329166666699</c:v>
                </c:pt>
                <c:pt idx="4315">
                  <c:v>42313.329861111102</c:v>
                </c:pt>
                <c:pt idx="4316">
                  <c:v>42313.3305555556</c:v>
                </c:pt>
                <c:pt idx="4317">
                  <c:v>42313.331250000003</c:v>
                </c:pt>
                <c:pt idx="4318">
                  <c:v>42313.331944444399</c:v>
                </c:pt>
                <c:pt idx="4319">
                  <c:v>42313.332638888904</c:v>
                </c:pt>
                <c:pt idx="4320">
                  <c:v>42313.333333333299</c:v>
                </c:pt>
                <c:pt idx="4321">
                  <c:v>42313.334027777797</c:v>
                </c:pt>
                <c:pt idx="4322">
                  <c:v>42313.3347222222</c:v>
                </c:pt>
                <c:pt idx="4323">
                  <c:v>42313.335416666698</c:v>
                </c:pt>
                <c:pt idx="4324">
                  <c:v>42313.336111111101</c:v>
                </c:pt>
                <c:pt idx="4325">
                  <c:v>42313.336805555598</c:v>
                </c:pt>
                <c:pt idx="4326">
                  <c:v>42313.337500000001</c:v>
                </c:pt>
                <c:pt idx="4327">
                  <c:v>42313.338194444397</c:v>
                </c:pt>
                <c:pt idx="4328">
                  <c:v>42313.338888888902</c:v>
                </c:pt>
                <c:pt idx="4329">
                  <c:v>42313.339583333298</c:v>
                </c:pt>
                <c:pt idx="4330">
                  <c:v>42313.340277777803</c:v>
                </c:pt>
                <c:pt idx="4331">
                  <c:v>42313.340972222199</c:v>
                </c:pt>
                <c:pt idx="4332">
                  <c:v>42313.341666666704</c:v>
                </c:pt>
                <c:pt idx="4333">
                  <c:v>42313.342361111099</c:v>
                </c:pt>
                <c:pt idx="4334">
                  <c:v>42313.343055555597</c:v>
                </c:pt>
                <c:pt idx="4335">
                  <c:v>42313.34375</c:v>
                </c:pt>
                <c:pt idx="4336">
                  <c:v>42313.344444444403</c:v>
                </c:pt>
                <c:pt idx="4337">
                  <c:v>42313.345138888901</c:v>
                </c:pt>
                <c:pt idx="4338">
                  <c:v>42313.345833333296</c:v>
                </c:pt>
                <c:pt idx="4339">
                  <c:v>42313.346527777801</c:v>
                </c:pt>
                <c:pt idx="4340">
                  <c:v>42313.347222222197</c:v>
                </c:pt>
                <c:pt idx="4341">
                  <c:v>42313.347916666702</c:v>
                </c:pt>
                <c:pt idx="4342">
                  <c:v>42313.348611111098</c:v>
                </c:pt>
                <c:pt idx="4343">
                  <c:v>42313.349305555603</c:v>
                </c:pt>
                <c:pt idx="4344">
                  <c:v>42313.35</c:v>
                </c:pt>
                <c:pt idx="4345">
                  <c:v>42313.350694444402</c:v>
                </c:pt>
                <c:pt idx="4346">
                  <c:v>42313.351388888899</c:v>
                </c:pt>
                <c:pt idx="4347">
                  <c:v>42313.352083333302</c:v>
                </c:pt>
                <c:pt idx="4348">
                  <c:v>42313.3527777778</c:v>
                </c:pt>
                <c:pt idx="4349">
                  <c:v>42313.353472222203</c:v>
                </c:pt>
                <c:pt idx="4350">
                  <c:v>42313.354166666701</c:v>
                </c:pt>
                <c:pt idx="4351">
                  <c:v>42313.354861111096</c:v>
                </c:pt>
                <c:pt idx="4352">
                  <c:v>42313.355555555601</c:v>
                </c:pt>
                <c:pt idx="4353">
                  <c:v>42313.356249999997</c:v>
                </c:pt>
                <c:pt idx="4354">
                  <c:v>42313.3569444444</c:v>
                </c:pt>
                <c:pt idx="4355">
                  <c:v>42313.357638888898</c:v>
                </c:pt>
                <c:pt idx="4356">
                  <c:v>42313.358333333301</c:v>
                </c:pt>
                <c:pt idx="4357">
                  <c:v>42313.359027777798</c:v>
                </c:pt>
                <c:pt idx="4358">
                  <c:v>42313.359722222202</c:v>
                </c:pt>
                <c:pt idx="4359">
                  <c:v>42313.360416666699</c:v>
                </c:pt>
                <c:pt idx="4360">
                  <c:v>42313.361111111102</c:v>
                </c:pt>
                <c:pt idx="4361">
                  <c:v>42313.3618055556</c:v>
                </c:pt>
                <c:pt idx="4362">
                  <c:v>42313.362500000003</c:v>
                </c:pt>
                <c:pt idx="4363">
                  <c:v>42313.363194444399</c:v>
                </c:pt>
                <c:pt idx="4364">
                  <c:v>42313.363888888904</c:v>
                </c:pt>
                <c:pt idx="4365">
                  <c:v>42313.364583333299</c:v>
                </c:pt>
                <c:pt idx="4366">
                  <c:v>42313.365277777797</c:v>
                </c:pt>
                <c:pt idx="4367">
                  <c:v>42313.3659722222</c:v>
                </c:pt>
                <c:pt idx="4368">
                  <c:v>42313.366666666698</c:v>
                </c:pt>
                <c:pt idx="4369">
                  <c:v>42313.367361111101</c:v>
                </c:pt>
                <c:pt idx="4370">
                  <c:v>42313.368055555598</c:v>
                </c:pt>
                <c:pt idx="4371">
                  <c:v>42313.368750000001</c:v>
                </c:pt>
                <c:pt idx="4372">
                  <c:v>42313.369444444397</c:v>
                </c:pt>
                <c:pt idx="4373">
                  <c:v>42313.370138888902</c:v>
                </c:pt>
                <c:pt idx="4374">
                  <c:v>42313.370833333298</c:v>
                </c:pt>
                <c:pt idx="4375">
                  <c:v>42313.371527777803</c:v>
                </c:pt>
                <c:pt idx="4376">
                  <c:v>42313.372222222199</c:v>
                </c:pt>
                <c:pt idx="4377">
                  <c:v>42313.372916666704</c:v>
                </c:pt>
                <c:pt idx="4378">
                  <c:v>42313.373611111099</c:v>
                </c:pt>
                <c:pt idx="4379">
                  <c:v>42313.374305555597</c:v>
                </c:pt>
                <c:pt idx="4380">
                  <c:v>42313.375</c:v>
                </c:pt>
                <c:pt idx="4381">
                  <c:v>42313.375694444403</c:v>
                </c:pt>
                <c:pt idx="4382">
                  <c:v>42313.376388888901</c:v>
                </c:pt>
                <c:pt idx="4383">
                  <c:v>42313.377083333296</c:v>
                </c:pt>
                <c:pt idx="4384">
                  <c:v>42313.377777777801</c:v>
                </c:pt>
                <c:pt idx="4385">
                  <c:v>42313.378472222197</c:v>
                </c:pt>
                <c:pt idx="4386">
                  <c:v>42313.379166666702</c:v>
                </c:pt>
                <c:pt idx="4387">
                  <c:v>42313.379861111098</c:v>
                </c:pt>
                <c:pt idx="4388">
                  <c:v>42313.380555555603</c:v>
                </c:pt>
                <c:pt idx="4389">
                  <c:v>42313.381249999999</c:v>
                </c:pt>
                <c:pt idx="4390">
                  <c:v>42313.381944444402</c:v>
                </c:pt>
                <c:pt idx="4391">
                  <c:v>42313.382638888899</c:v>
                </c:pt>
                <c:pt idx="4392">
                  <c:v>42313.383333333302</c:v>
                </c:pt>
                <c:pt idx="4393">
                  <c:v>42313.3840277778</c:v>
                </c:pt>
                <c:pt idx="4394">
                  <c:v>42313.384722222203</c:v>
                </c:pt>
                <c:pt idx="4395">
                  <c:v>42313.385416666701</c:v>
                </c:pt>
                <c:pt idx="4396">
                  <c:v>42313.386111111096</c:v>
                </c:pt>
                <c:pt idx="4397">
                  <c:v>42313.386805555601</c:v>
                </c:pt>
                <c:pt idx="4398">
                  <c:v>42313.387499999997</c:v>
                </c:pt>
                <c:pt idx="4399">
                  <c:v>42313.3881944444</c:v>
                </c:pt>
                <c:pt idx="4400">
                  <c:v>42313.388888888898</c:v>
                </c:pt>
                <c:pt idx="4401">
                  <c:v>42313.389583333301</c:v>
                </c:pt>
                <c:pt idx="4402">
                  <c:v>42313.390277777798</c:v>
                </c:pt>
                <c:pt idx="4403">
                  <c:v>42313.390972222202</c:v>
                </c:pt>
                <c:pt idx="4404">
                  <c:v>42313.391666666699</c:v>
                </c:pt>
                <c:pt idx="4405">
                  <c:v>42313.392361111102</c:v>
                </c:pt>
                <c:pt idx="4406">
                  <c:v>42313.3930555556</c:v>
                </c:pt>
                <c:pt idx="4407">
                  <c:v>42313.393750000003</c:v>
                </c:pt>
                <c:pt idx="4408">
                  <c:v>42313.394444444399</c:v>
                </c:pt>
                <c:pt idx="4409">
                  <c:v>42313.395138888904</c:v>
                </c:pt>
                <c:pt idx="4410">
                  <c:v>42313.395833333299</c:v>
                </c:pt>
                <c:pt idx="4411">
                  <c:v>42313.396527777797</c:v>
                </c:pt>
                <c:pt idx="4412">
                  <c:v>42313.3972222222</c:v>
                </c:pt>
                <c:pt idx="4413">
                  <c:v>42313.397916666698</c:v>
                </c:pt>
                <c:pt idx="4414">
                  <c:v>42313.398611111101</c:v>
                </c:pt>
                <c:pt idx="4415">
                  <c:v>42313.399305555598</c:v>
                </c:pt>
                <c:pt idx="4416">
                  <c:v>42313.4</c:v>
                </c:pt>
                <c:pt idx="4417">
                  <c:v>42313.400694444397</c:v>
                </c:pt>
                <c:pt idx="4418">
                  <c:v>42313.401388888902</c:v>
                </c:pt>
                <c:pt idx="4419">
                  <c:v>42313.402083333298</c:v>
                </c:pt>
                <c:pt idx="4420">
                  <c:v>42313.402777777803</c:v>
                </c:pt>
                <c:pt idx="4421">
                  <c:v>42313.403472222199</c:v>
                </c:pt>
                <c:pt idx="4422">
                  <c:v>42313.404166666704</c:v>
                </c:pt>
                <c:pt idx="4423">
                  <c:v>42313.404861111099</c:v>
                </c:pt>
                <c:pt idx="4424">
                  <c:v>42313.405555555597</c:v>
                </c:pt>
                <c:pt idx="4425">
                  <c:v>42313.40625</c:v>
                </c:pt>
                <c:pt idx="4426">
                  <c:v>42313.406944444403</c:v>
                </c:pt>
                <c:pt idx="4427">
                  <c:v>42313.407638888901</c:v>
                </c:pt>
                <c:pt idx="4428">
                  <c:v>42313.408333333296</c:v>
                </c:pt>
                <c:pt idx="4429">
                  <c:v>42313.409027777801</c:v>
                </c:pt>
                <c:pt idx="4430">
                  <c:v>42313.409722222197</c:v>
                </c:pt>
                <c:pt idx="4431">
                  <c:v>42313.410416666702</c:v>
                </c:pt>
                <c:pt idx="4432">
                  <c:v>42313.411111111098</c:v>
                </c:pt>
                <c:pt idx="4433">
                  <c:v>42313.411805555603</c:v>
                </c:pt>
                <c:pt idx="4434">
                  <c:v>42313.412499999999</c:v>
                </c:pt>
                <c:pt idx="4435">
                  <c:v>42313.413194444402</c:v>
                </c:pt>
                <c:pt idx="4436">
                  <c:v>42313.413888888899</c:v>
                </c:pt>
                <c:pt idx="4437">
                  <c:v>42313.414583333302</c:v>
                </c:pt>
                <c:pt idx="4438">
                  <c:v>42313.4152777778</c:v>
                </c:pt>
                <c:pt idx="4439">
                  <c:v>42313.415972222203</c:v>
                </c:pt>
                <c:pt idx="4440">
                  <c:v>42313.416666666701</c:v>
                </c:pt>
                <c:pt idx="4441">
                  <c:v>42313.417361111096</c:v>
                </c:pt>
                <c:pt idx="4442">
                  <c:v>42313.418055555601</c:v>
                </c:pt>
                <c:pt idx="4443">
                  <c:v>42313.418749999997</c:v>
                </c:pt>
                <c:pt idx="4444">
                  <c:v>42313.4194444444</c:v>
                </c:pt>
                <c:pt idx="4445">
                  <c:v>42313.420138888898</c:v>
                </c:pt>
                <c:pt idx="4446">
                  <c:v>42313.420833333301</c:v>
                </c:pt>
                <c:pt idx="4447">
                  <c:v>42313.421527777798</c:v>
                </c:pt>
                <c:pt idx="4448">
                  <c:v>42313.422222222202</c:v>
                </c:pt>
                <c:pt idx="4449">
                  <c:v>42313.422916666699</c:v>
                </c:pt>
                <c:pt idx="4450">
                  <c:v>42313.423611111102</c:v>
                </c:pt>
                <c:pt idx="4451">
                  <c:v>42313.4243055556</c:v>
                </c:pt>
                <c:pt idx="4452">
                  <c:v>42313.425000000003</c:v>
                </c:pt>
                <c:pt idx="4453">
                  <c:v>42313.425694444399</c:v>
                </c:pt>
                <c:pt idx="4454">
                  <c:v>42313.426388888904</c:v>
                </c:pt>
                <c:pt idx="4455">
                  <c:v>42313.427083333299</c:v>
                </c:pt>
                <c:pt idx="4456">
                  <c:v>42313.427777777797</c:v>
                </c:pt>
                <c:pt idx="4457">
                  <c:v>42313.4284722222</c:v>
                </c:pt>
                <c:pt idx="4458">
                  <c:v>42313.429166666698</c:v>
                </c:pt>
                <c:pt idx="4459">
                  <c:v>42313.429861111101</c:v>
                </c:pt>
                <c:pt idx="4460">
                  <c:v>42313.430555555598</c:v>
                </c:pt>
                <c:pt idx="4461">
                  <c:v>42313.431250000001</c:v>
                </c:pt>
                <c:pt idx="4462">
                  <c:v>42313.431944444397</c:v>
                </c:pt>
                <c:pt idx="4463">
                  <c:v>42313.432638888902</c:v>
                </c:pt>
                <c:pt idx="4464">
                  <c:v>42313.433333333298</c:v>
                </c:pt>
                <c:pt idx="4465">
                  <c:v>42313.434027777803</c:v>
                </c:pt>
                <c:pt idx="4466">
                  <c:v>42313.434722222199</c:v>
                </c:pt>
                <c:pt idx="4467">
                  <c:v>42313.435416666704</c:v>
                </c:pt>
                <c:pt idx="4468">
                  <c:v>42313.436111111099</c:v>
                </c:pt>
                <c:pt idx="4469">
                  <c:v>42313.436805555597</c:v>
                </c:pt>
                <c:pt idx="4470">
                  <c:v>42313.4375</c:v>
                </c:pt>
                <c:pt idx="4471">
                  <c:v>42313.438194444403</c:v>
                </c:pt>
                <c:pt idx="4472">
                  <c:v>42313.438888888901</c:v>
                </c:pt>
                <c:pt idx="4473">
                  <c:v>42313.439583333296</c:v>
                </c:pt>
                <c:pt idx="4474">
                  <c:v>42313.440277777801</c:v>
                </c:pt>
                <c:pt idx="4475">
                  <c:v>42313.440972222197</c:v>
                </c:pt>
                <c:pt idx="4476">
                  <c:v>42313.441666666702</c:v>
                </c:pt>
                <c:pt idx="4477">
                  <c:v>42313.442361111098</c:v>
                </c:pt>
                <c:pt idx="4478">
                  <c:v>42313.443055555603</c:v>
                </c:pt>
                <c:pt idx="4479">
                  <c:v>42313.443749999999</c:v>
                </c:pt>
                <c:pt idx="4480">
                  <c:v>42313.444444444402</c:v>
                </c:pt>
                <c:pt idx="4481">
                  <c:v>42313.445138888899</c:v>
                </c:pt>
                <c:pt idx="4482">
                  <c:v>42313.445833333302</c:v>
                </c:pt>
                <c:pt idx="4483">
                  <c:v>42313.4465277778</c:v>
                </c:pt>
                <c:pt idx="4484">
                  <c:v>42313.447222222203</c:v>
                </c:pt>
                <c:pt idx="4485">
                  <c:v>42313.447916666701</c:v>
                </c:pt>
                <c:pt idx="4486">
                  <c:v>42313.448611111096</c:v>
                </c:pt>
                <c:pt idx="4487">
                  <c:v>42313.449305555601</c:v>
                </c:pt>
                <c:pt idx="4488">
                  <c:v>42313.45</c:v>
                </c:pt>
                <c:pt idx="4489">
                  <c:v>42313.4506944444</c:v>
                </c:pt>
                <c:pt idx="4490">
                  <c:v>42313.451388888898</c:v>
                </c:pt>
                <c:pt idx="4491">
                  <c:v>42313.452083333301</c:v>
                </c:pt>
                <c:pt idx="4492">
                  <c:v>42313.452777777798</c:v>
                </c:pt>
                <c:pt idx="4493">
                  <c:v>42313.453472222202</c:v>
                </c:pt>
                <c:pt idx="4494">
                  <c:v>42313.454166666699</c:v>
                </c:pt>
                <c:pt idx="4495">
                  <c:v>42313.454861111102</c:v>
                </c:pt>
                <c:pt idx="4496">
                  <c:v>42313.4555555556</c:v>
                </c:pt>
                <c:pt idx="4497">
                  <c:v>42313.456250000003</c:v>
                </c:pt>
                <c:pt idx="4498">
                  <c:v>42313.456944444399</c:v>
                </c:pt>
                <c:pt idx="4499">
                  <c:v>42313.457638888904</c:v>
                </c:pt>
                <c:pt idx="4500">
                  <c:v>42313.458333333299</c:v>
                </c:pt>
                <c:pt idx="4501">
                  <c:v>42313.459027777797</c:v>
                </c:pt>
                <c:pt idx="4502">
                  <c:v>42313.4597222222</c:v>
                </c:pt>
                <c:pt idx="4503">
                  <c:v>42313.460416666698</c:v>
                </c:pt>
                <c:pt idx="4504">
                  <c:v>42313.461111111101</c:v>
                </c:pt>
                <c:pt idx="4505">
                  <c:v>42313.461805555598</c:v>
                </c:pt>
                <c:pt idx="4506">
                  <c:v>42313.462500000001</c:v>
                </c:pt>
                <c:pt idx="4507">
                  <c:v>42313.463194444397</c:v>
                </c:pt>
                <c:pt idx="4508">
                  <c:v>42313.463888888902</c:v>
                </c:pt>
                <c:pt idx="4509">
                  <c:v>42313.464583333298</c:v>
                </c:pt>
                <c:pt idx="4510">
                  <c:v>42313.465277777803</c:v>
                </c:pt>
                <c:pt idx="4511">
                  <c:v>42313.465972222199</c:v>
                </c:pt>
                <c:pt idx="4512">
                  <c:v>42313.466666666704</c:v>
                </c:pt>
                <c:pt idx="4513">
                  <c:v>42313.467361111099</c:v>
                </c:pt>
                <c:pt idx="4514">
                  <c:v>42313.468055555597</c:v>
                </c:pt>
                <c:pt idx="4515">
                  <c:v>42313.46875</c:v>
                </c:pt>
                <c:pt idx="4516">
                  <c:v>42313.469444444403</c:v>
                </c:pt>
                <c:pt idx="4517">
                  <c:v>42313.470138888901</c:v>
                </c:pt>
                <c:pt idx="4518">
                  <c:v>42313.470833333296</c:v>
                </c:pt>
                <c:pt idx="4519">
                  <c:v>42313.471527777801</c:v>
                </c:pt>
                <c:pt idx="4520">
                  <c:v>42313.472222222197</c:v>
                </c:pt>
                <c:pt idx="4521">
                  <c:v>42313.472916666702</c:v>
                </c:pt>
                <c:pt idx="4522">
                  <c:v>42313.473611111098</c:v>
                </c:pt>
                <c:pt idx="4523">
                  <c:v>42313.474305555603</c:v>
                </c:pt>
                <c:pt idx="4524">
                  <c:v>42313.474999999999</c:v>
                </c:pt>
                <c:pt idx="4525">
                  <c:v>42313.475694444402</c:v>
                </c:pt>
                <c:pt idx="4526">
                  <c:v>42313.476388888899</c:v>
                </c:pt>
                <c:pt idx="4527">
                  <c:v>42313.477083333302</c:v>
                </c:pt>
                <c:pt idx="4528">
                  <c:v>42313.4777777778</c:v>
                </c:pt>
                <c:pt idx="4529">
                  <c:v>42313.478472222203</c:v>
                </c:pt>
                <c:pt idx="4530">
                  <c:v>42313.479166666701</c:v>
                </c:pt>
                <c:pt idx="4531">
                  <c:v>42313.479861111096</c:v>
                </c:pt>
                <c:pt idx="4532">
                  <c:v>42313.480555555601</c:v>
                </c:pt>
                <c:pt idx="4533">
                  <c:v>42313.481249999997</c:v>
                </c:pt>
                <c:pt idx="4534">
                  <c:v>42313.4819444444</c:v>
                </c:pt>
                <c:pt idx="4535">
                  <c:v>42313.482638888898</c:v>
                </c:pt>
                <c:pt idx="4536">
                  <c:v>42313.483333333301</c:v>
                </c:pt>
                <c:pt idx="4537">
                  <c:v>42313.484027777798</c:v>
                </c:pt>
                <c:pt idx="4538">
                  <c:v>42313.484722222202</c:v>
                </c:pt>
                <c:pt idx="4539">
                  <c:v>42313.485416666699</c:v>
                </c:pt>
                <c:pt idx="4540">
                  <c:v>42313.486111111102</c:v>
                </c:pt>
                <c:pt idx="4541">
                  <c:v>42313.4868055556</c:v>
                </c:pt>
                <c:pt idx="4542">
                  <c:v>42313.487500000003</c:v>
                </c:pt>
                <c:pt idx="4543">
                  <c:v>42313.488194444399</c:v>
                </c:pt>
                <c:pt idx="4544">
                  <c:v>42313.488888888904</c:v>
                </c:pt>
                <c:pt idx="4545">
                  <c:v>42313.489583333299</c:v>
                </c:pt>
                <c:pt idx="4546">
                  <c:v>42313.490277777797</c:v>
                </c:pt>
                <c:pt idx="4547">
                  <c:v>42313.4909722222</c:v>
                </c:pt>
                <c:pt idx="4548">
                  <c:v>42313.491666666698</c:v>
                </c:pt>
                <c:pt idx="4549">
                  <c:v>42313.492361111101</c:v>
                </c:pt>
                <c:pt idx="4550">
                  <c:v>42313.493055555598</c:v>
                </c:pt>
                <c:pt idx="4551">
                  <c:v>42313.493750000001</c:v>
                </c:pt>
                <c:pt idx="4552">
                  <c:v>42313.494444444397</c:v>
                </c:pt>
                <c:pt idx="4553">
                  <c:v>42313.495138888902</c:v>
                </c:pt>
                <c:pt idx="4554">
                  <c:v>42313.495833333298</c:v>
                </c:pt>
                <c:pt idx="4555">
                  <c:v>42313.496527777803</c:v>
                </c:pt>
                <c:pt idx="4556">
                  <c:v>42313.497222222199</c:v>
                </c:pt>
                <c:pt idx="4557">
                  <c:v>42313.497916666704</c:v>
                </c:pt>
                <c:pt idx="4558">
                  <c:v>42313.498611111099</c:v>
                </c:pt>
                <c:pt idx="4559">
                  <c:v>42313.499305555597</c:v>
                </c:pt>
                <c:pt idx="4560">
                  <c:v>42313.5</c:v>
                </c:pt>
                <c:pt idx="4561">
                  <c:v>42313.500694444403</c:v>
                </c:pt>
                <c:pt idx="4562">
                  <c:v>42313.501388888901</c:v>
                </c:pt>
                <c:pt idx="4563">
                  <c:v>42313.502083333296</c:v>
                </c:pt>
                <c:pt idx="4564">
                  <c:v>42313.502777777801</c:v>
                </c:pt>
                <c:pt idx="4565">
                  <c:v>42313.503472222197</c:v>
                </c:pt>
                <c:pt idx="4566">
                  <c:v>42313.504166666702</c:v>
                </c:pt>
                <c:pt idx="4567">
                  <c:v>42313.504861111098</c:v>
                </c:pt>
                <c:pt idx="4568">
                  <c:v>42313.505555555603</c:v>
                </c:pt>
                <c:pt idx="4569">
                  <c:v>42313.506249999999</c:v>
                </c:pt>
                <c:pt idx="4570">
                  <c:v>42313.506944444402</c:v>
                </c:pt>
                <c:pt idx="4571">
                  <c:v>42313.507638888899</c:v>
                </c:pt>
                <c:pt idx="4572">
                  <c:v>42313.508333333302</c:v>
                </c:pt>
                <c:pt idx="4573">
                  <c:v>42313.5090277778</c:v>
                </c:pt>
                <c:pt idx="4574">
                  <c:v>42313.509722222203</c:v>
                </c:pt>
                <c:pt idx="4575">
                  <c:v>42313.510416666701</c:v>
                </c:pt>
                <c:pt idx="4576">
                  <c:v>42313.511111111096</c:v>
                </c:pt>
                <c:pt idx="4577">
                  <c:v>42313.511805555601</c:v>
                </c:pt>
                <c:pt idx="4578">
                  <c:v>42313.512499999997</c:v>
                </c:pt>
                <c:pt idx="4579">
                  <c:v>42313.5131944444</c:v>
                </c:pt>
                <c:pt idx="4580">
                  <c:v>42313.513888888898</c:v>
                </c:pt>
                <c:pt idx="4581">
                  <c:v>42313.514583333301</c:v>
                </c:pt>
                <c:pt idx="4582">
                  <c:v>42313.515277777798</c:v>
                </c:pt>
                <c:pt idx="4583">
                  <c:v>42313.515972222202</c:v>
                </c:pt>
                <c:pt idx="4584">
                  <c:v>42313.516666666699</c:v>
                </c:pt>
                <c:pt idx="4585">
                  <c:v>42313.517361111102</c:v>
                </c:pt>
                <c:pt idx="4586">
                  <c:v>42313.5180555556</c:v>
                </c:pt>
                <c:pt idx="4587">
                  <c:v>42313.518750000003</c:v>
                </c:pt>
                <c:pt idx="4588">
                  <c:v>42313.519444444399</c:v>
                </c:pt>
                <c:pt idx="4589">
                  <c:v>42313.520138888904</c:v>
                </c:pt>
                <c:pt idx="4590">
                  <c:v>42313.520833333299</c:v>
                </c:pt>
                <c:pt idx="4591">
                  <c:v>42313.521527777797</c:v>
                </c:pt>
                <c:pt idx="4592">
                  <c:v>42313.5222222222</c:v>
                </c:pt>
                <c:pt idx="4593">
                  <c:v>42313.522916666698</c:v>
                </c:pt>
                <c:pt idx="4594">
                  <c:v>42313.523611111101</c:v>
                </c:pt>
                <c:pt idx="4595">
                  <c:v>42313.524305555598</c:v>
                </c:pt>
                <c:pt idx="4596">
                  <c:v>42313.525000000001</c:v>
                </c:pt>
                <c:pt idx="4597">
                  <c:v>42313.525694444397</c:v>
                </c:pt>
                <c:pt idx="4598">
                  <c:v>42313.526388888902</c:v>
                </c:pt>
                <c:pt idx="4599">
                  <c:v>42313.527083333298</c:v>
                </c:pt>
                <c:pt idx="4600">
                  <c:v>42313.527777777803</c:v>
                </c:pt>
                <c:pt idx="4601">
                  <c:v>42313.528472222199</c:v>
                </c:pt>
                <c:pt idx="4602">
                  <c:v>42313.529166666704</c:v>
                </c:pt>
                <c:pt idx="4603">
                  <c:v>42313.529861111099</c:v>
                </c:pt>
                <c:pt idx="4604">
                  <c:v>42313.530555555597</c:v>
                </c:pt>
                <c:pt idx="4605">
                  <c:v>42313.53125</c:v>
                </c:pt>
                <c:pt idx="4606">
                  <c:v>42313.531944444403</c:v>
                </c:pt>
                <c:pt idx="4607">
                  <c:v>42313.532638888901</c:v>
                </c:pt>
                <c:pt idx="4608">
                  <c:v>42313.533333333296</c:v>
                </c:pt>
                <c:pt idx="4609">
                  <c:v>42313.534027777801</c:v>
                </c:pt>
                <c:pt idx="4610">
                  <c:v>42313.534722222197</c:v>
                </c:pt>
                <c:pt idx="4611">
                  <c:v>42313.535416666702</c:v>
                </c:pt>
                <c:pt idx="4612">
                  <c:v>42313.536111111098</c:v>
                </c:pt>
                <c:pt idx="4613">
                  <c:v>42313.536805555603</c:v>
                </c:pt>
                <c:pt idx="4614">
                  <c:v>42313.537499999999</c:v>
                </c:pt>
                <c:pt idx="4615">
                  <c:v>42313.538194444402</c:v>
                </c:pt>
                <c:pt idx="4616">
                  <c:v>42313.538888888899</c:v>
                </c:pt>
                <c:pt idx="4617">
                  <c:v>42313.539583333302</c:v>
                </c:pt>
                <c:pt idx="4618">
                  <c:v>42313.5402777778</c:v>
                </c:pt>
                <c:pt idx="4619">
                  <c:v>42313.540972222203</c:v>
                </c:pt>
                <c:pt idx="4620">
                  <c:v>42313.541666666701</c:v>
                </c:pt>
                <c:pt idx="4621">
                  <c:v>42313.542361111096</c:v>
                </c:pt>
                <c:pt idx="4622">
                  <c:v>42313.543055555601</c:v>
                </c:pt>
                <c:pt idx="4623">
                  <c:v>42313.543749999997</c:v>
                </c:pt>
                <c:pt idx="4624">
                  <c:v>42313.5444444444</c:v>
                </c:pt>
                <c:pt idx="4625">
                  <c:v>42313.545138888898</c:v>
                </c:pt>
                <c:pt idx="4626">
                  <c:v>42313.545833333301</c:v>
                </c:pt>
                <c:pt idx="4627">
                  <c:v>42313.546527777798</c:v>
                </c:pt>
                <c:pt idx="4628">
                  <c:v>42313.547222222202</c:v>
                </c:pt>
                <c:pt idx="4629">
                  <c:v>42313.547916666699</c:v>
                </c:pt>
                <c:pt idx="4630">
                  <c:v>42313.548611111102</c:v>
                </c:pt>
                <c:pt idx="4631">
                  <c:v>42313.5493055556</c:v>
                </c:pt>
                <c:pt idx="4632">
                  <c:v>42313.55</c:v>
                </c:pt>
                <c:pt idx="4633">
                  <c:v>42313.550694444399</c:v>
                </c:pt>
                <c:pt idx="4634">
                  <c:v>42313.551388888904</c:v>
                </c:pt>
                <c:pt idx="4635">
                  <c:v>42313.552083333299</c:v>
                </c:pt>
                <c:pt idx="4636">
                  <c:v>42313.552777777797</c:v>
                </c:pt>
                <c:pt idx="4637">
                  <c:v>42313.5534722222</c:v>
                </c:pt>
                <c:pt idx="4638">
                  <c:v>42313.554166666698</c:v>
                </c:pt>
                <c:pt idx="4639">
                  <c:v>42313.554861111101</c:v>
                </c:pt>
                <c:pt idx="4640">
                  <c:v>42313.555555555598</c:v>
                </c:pt>
                <c:pt idx="4641">
                  <c:v>42313.556250000001</c:v>
                </c:pt>
                <c:pt idx="4642">
                  <c:v>42313.556944444397</c:v>
                </c:pt>
                <c:pt idx="4643">
                  <c:v>42313.557638888902</c:v>
                </c:pt>
                <c:pt idx="4644">
                  <c:v>42313.558333333298</c:v>
                </c:pt>
                <c:pt idx="4645">
                  <c:v>42313.559027777803</c:v>
                </c:pt>
                <c:pt idx="4646">
                  <c:v>42313.559722222199</c:v>
                </c:pt>
                <c:pt idx="4647">
                  <c:v>42313.560416666704</c:v>
                </c:pt>
                <c:pt idx="4648">
                  <c:v>42313.561111111099</c:v>
                </c:pt>
                <c:pt idx="4649">
                  <c:v>42313.561805555597</c:v>
                </c:pt>
                <c:pt idx="4650">
                  <c:v>42313.5625</c:v>
                </c:pt>
                <c:pt idx="4651">
                  <c:v>42313.563194444403</c:v>
                </c:pt>
                <c:pt idx="4652">
                  <c:v>42313.563888888901</c:v>
                </c:pt>
                <c:pt idx="4653">
                  <c:v>42313.564583333296</c:v>
                </c:pt>
                <c:pt idx="4654">
                  <c:v>42313.565277777801</c:v>
                </c:pt>
                <c:pt idx="4655">
                  <c:v>42313.565972222197</c:v>
                </c:pt>
                <c:pt idx="4656">
                  <c:v>42313.566666666702</c:v>
                </c:pt>
                <c:pt idx="4657">
                  <c:v>42313.567361111098</c:v>
                </c:pt>
                <c:pt idx="4658">
                  <c:v>42313.568055555603</c:v>
                </c:pt>
                <c:pt idx="4659">
                  <c:v>42313.568749999999</c:v>
                </c:pt>
                <c:pt idx="4660">
                  <c:v>42313.569444444402</c:v>
                </c:pt>
                <c:pt idx="4661">
                  <c:v>42313.570138888899</c:v>
                </c:pt>
                <c:pt idx="4662">
                  <c:v>42313.570833333302</c:v>
                </c:pt>
                <c:pt idx="4663">
                  <c:v>42313.5715277778</c:v>
                </c:pt>
                <c:pt idx="4664">
                  <c:v>42313.572222222203</c:v>
                </c:pt>
                <c:pt idx="4665">
                  <c:v>42313.572916666701</c:v>
                </c:pt>
                <c:pt idx="4666">
                  <c:v>42313.573611111096</c:v>
                </c:pt>
                <c:pt idx="4667">
                  <c:v>42313.574305555601</c:v>
                </c:pt>
                <c:pt idx="4668">
                  <c:v>42313.574999999997</c:v>
                </c:pt>
                <c:pt idx="4669">
                  <c:v>42313.5756944444</c:v>
                </c:pt>
                <c:pt idx="4670">
                  <c:v>42313.576388888898</c:v>
                </c:pt>
                <c:pt idx="4671">
                  <c:v>42313.577083333301</c:v>
                </c:pt>
                <c:pt idx="4672">
                  <c:v>42313.577777777798</c:v>
                </c:pt>
                <c:pt idx="4673">
                  <c:v>42313.578472222202</c:v>
                </c:pt>
                <c:pt idx="4674">
                  <c:v>42313.579166666699</c:v>
                </c:pt>
                <c:pt idx="4675">
                  <c:v>42313.579861111102</c:v>
                </c:pt>
                <c:pt idx="4676">
                  <c:v>42313.5805555556</c:v>
                </c:pt>
                <c:pt idx="4677">
                  <c:v>42313.581250000003</c:v>
                </c:pt>
                <c:pt idx="4678">
                  <c:v>42313.581944444399</c:v>
                </c:pt>
                <c:pt idx="4679">
                  <c:v>42313.582638888904</c:v>
                </c:pt>
                <c:pt idx="4680">
                  <c:v>42313.583333333299</c:v>
                </c:pt>
                <c:pt idx="4681">
                  <c:v>42313.584027777797</c:v>
                </c:pt>
                <c:pt idx="4682">
                  <c:v>42313.5847222222</c:v>
                </c:pt>
                <c:pt idx="4683">
                  <c:v>42313.585416666698</c:v>
                </c:pt>
                <c:pt idx="4684">
                  <c:v>42313.586111111101</c:v>
                </c:pt>
                <c:pt idx="4685">
                  <c:v>42313.586805555598</c:v>
                </c:pt>
                <c:pt idx="4686">
                  <c:v>42313.587500000001</c:v>
                </c:pt>
                <c:pt idx="4687">
                  <c:v>42313.588194444397</c:v>
                </c:pt>
                <c:pt idx="4688">
                  <c:v>42313.588888888902</c:v>
                </c:pt>
                <c:pt idx="4689">
                  <c:v>42313.589583333298</c:v>
                </c:pt>
                <c:pt idx="4690">
                  <c:v>42313.590277777803</c:v>
                </c:pt>
                <c:pt idx="4691">
                  <c:v>42313.590972222199</c:v>
                </c:pt>
                <c:pt idx="4692">
                  <c:v>42313.591666666704</c:v>
                </c:pt>
                <c:pt idx="4693">
                  <c:v>42313.592361111099</c:v>
                </c:pt>
                <c:pt idx="4694">
                  <c:v>42313.593055555597</c:v>
                </c:pt>
                <c:pt idx="4695">
                  <c:v>42313.59375</c:v>
                </c:pt>
                <c:pt idx="4696">
                  <c:v>42313.594444444403</c:v>
                </c:pt>
                <c:pt idx="4697">
                  <c:v>42313.595138888901</c:v>
                </c:pt>
                <c:pt idx="4698">
                  <c:v>42313.595833333296</c:v>
                </c:pt>
                <c:pt idx="4699">
                  <c:v>42313.596527777801</c:v>
                </c:pt>
                <c:pt idx="4700">
                  <c:v>42313.597222222197</c:v>
                </c:pt>
                <c:pt idx="4701">
                  <c:v>42313.597916666702</c:v>
                </c:pt>
                <c:pt idx="4702">
                  <c:v>42313.598611111098</c:v>
                </c:pt>
                <c:pt idx="4703">
                  <c:v>42313.599305555603</c:v>
                </c:pt>
                <c:pt idx="4704">
                  <c:v>42313.599999999999</c:v>
                </c:pt>
                <c:pt idx="4705">
                  <c:v>42313.600694444402</c:v>
                </c:pt>
                <c:pt idx="4706">
                  <c:v>42313.601388888899</c:v>
                </c:pt>
                <c:pt idx="4707">
                  <c:v>42313.602083333302</c:v>
                </c:pt>
                <c:pt idx="4708">
                  <c:v>42313.6027777778</c:v>
                </c:pt>
                <c:pt idx="4709">
                  <c:v>42313.603472222203</c:v>
                </c:pt>
                <c:pt idx="4710">
                  <c:v>42313.604166666701</c:v>
                </c:pt>
                <c:pt idx="4711">
                  <c:v>42313.604861111096</c:v>
                </c:pt>
                <c:pt idx="4712">
                  <c:v>42313.605555555601</c:v>
                </c:pt>
                <c:pt idx="4713">
                  <c:v>42313.606249999997</c:v>
                </c:pt>
                <c:pt idx="4714">
                  <c:v>42313.6069444444</c:v>
                </c:pt>
                <c:pt idx="4715">
                  <c:v>42313.607638888898</c:v>
                </c:pt>
                <c:pt idx="4716">
                  <c:v>42313.608333333301</c:v>
                </c:pt>
                <c:pt idx="4717">
                  <c:v>42313.609027777798</c:v>
                </c:pt>
                <c:pt idx="4718">
                  <c:v>42313.609722222202</c:v>
                </c:pt>
                <c:pt idx="4719">
                  <c:v>42313.610416666699</c:v>
                </c:pt>
                <c:pt idx="4720">
                  <c:v>42313.611111111102</c:v>
                </c:pt>
                <c:pt idx="4721">
                  <c:v>42313.6118055556</c:v>
                </c:pt>
                <c:pt idx="4722">
                  <c:v>42313.612500000003</c:v>
                </c:pt>
                <c:pt idx="4723">
                  <c:v>42313.613194444399</c:v>
                </c:pt>
                <c:pt idx="4724">
                  <c:v>42313.613888888904</c:v>
                </c:pt>
                <c:pt idx="4725">
                  <c:v>42313.614583333299</c:v>
                </c:pt>
                <c:pt idx="4726">
                  <c:v>42313.615277777797</c:v>
                </c:pt>
                <c:pt idx="4727">
                  <c:v>42313.6159722222</c:v>
                </c:pt>
                <c:pt idx="4728">
                  <c:v>42313.616666666698</c:v>
                </c:pt>
                <c:pt idx="4729">
                  <c:v>42313.617361111101</c:v>
                </c:pt>
                <c:pt idx="4730">
                  <c:v>42313.618055555598</c:v>
                </c:pt>
                <c:pt idx="4731">
                  <c:v>42313.618750000001</c:v>
                </c:pt>
                <c:pt idx="4732">
                  <c:v>42313.619444444397</c:v>
                </c:pt>
                <c:pt idx="4733">
                  <c:v>42313.620138888902</c:v>
                </c:pt>
                <c:pt idx="4734">
                  <c:v>42313.620833333298</c:v>
                </c:pt>
                <c:pt idx="4735">
                  <c:v>42313.621527777803</c:v>
                </c:pt>
                <c:pt idx="4736">
                  <c:v>42313.622222222199</c:v>
                </c:pt>
                <c:pt idx="4737">
                  <c:v>42313.622916666704</c:v>
                </c:pt>
                <c:pt idx="4738">
                  <c:v>42313.623611111099</c:v>
                </c:pt>
                <c:pt idx="4739">
                  <c:v>42313.624305555597</c:v>
                </c:pt>
                <c:pt idx="4740">
                  <c:v>42313.625</c:v>
                </c:pt>
                <c:pt idx="4741">
                  <c:v>42313.625694444403</c:v>
                </c:pt>
                <c:pt idx="4742">
                  <c:v>42313.626388888901</c:v>
                </c:pt>
                <c:pt idx="4743">
                  <c:v>42313.627083333296</c:v>
                </c:pt>
                <c:pt idx="4744">
                  <c:v>42313.627777777801</c:v>
                </c:pt>
                <c:pt idx="4745">
                  <c:v>42313.628472222197</c:v>
                </c:pt>
                <c:pt idx="4746">
                  <c:v>42313.629166666702</c:v>
                </c:pt>
                <c:pt idx="4747">
                  <c:v>42313.629861111098</c:v>
                </c:pt>
                <c:pt idx="4748">
                  <c:v>42313.630555555603</c:v>
                </c:pt>
                <c:pt idx="4749">
                  <c:v>42313.631249999999</c:v>
                </c:pt>
                <c:pt idx="4750">
                  <c:v>42313.631944444402</c:v>
                </c:pt>
                <c:pt idx="4751">
                  <c:v>42313.632638888899</c:v>
                </c:pt>
                <c:pt idx="4752">
                  <c:v>42313.633333333302</c:v>
                </c:pt>
                <c:pt idx="4753">
                  <c:v>42313.6340277778</c:v>
                </c:pt>
                <c:pt idx="4754">
                  <c:v>42313.634722222203</c:v>
                </c:pt>
                <c:pt idx="4755">
                  <c:v>42313.635416666701</c:v>
                </c:pt>
                <c:pt idx="4756">
                  <c:v>42313.636111111096</c:v>
                </c:pt>
                <c:pt idx="4757">
                  <c:v>42313.636805555601</c:v>
                </c:pt>
                <c:pt idx="4758">
                  <c:v>42313.637499999997</c:v>
                </c:pt>
                <c:pt idx="4759">
                  <c:v>42313.6381944444</c:v>
                </c:pt>
                <c:pt idx="4760">
                  <c:v>42313.638888888898</c:v>
                </c:pt>
                <c:pt idx="4761">
                  <c:v>42313.639583333301</c:v>
                </c:pt>
                <c:pt idx="4762">
                  <c:v>42313.640277777798</c:v>
                </c:pt>
                <c:pt idx="4763">
                  <c:v>42313.640972222202</c:v>
                </c:pt>
                <c:pt idx="4764">
                  <c:v>42313.641666666699</c:v>
                </c:pt>
                <c:pt idx="4765">
                  <c:v>42313.642361111102</c:v>
                </c:pt>
                <c:pt idx="4766">
                  <c:v>42313.6430555556</c:v>
                </c:pt>
                <c:pt idx="4767">
                  <c:v>42313.643750000003</c:v>
                </c:pt>
                <c:pt idx="4768">
                  <c:v>42313.644444444399</c:v>
                </c:pt>
                <c:pt idx="4769">
                  <c:v>42313.645138888904</c:v>
                </c:pt>
                <c:pt idx="4770">
                  <c:v>42313.645833333299</c:v>
                </c:pt>
                <c:pt idx="4771">
                  <c:v>42313.646527777797</c:v>
                </c:pt>
                <c:pt idx="4772">
                  <c:v>42313.6472222222</c:v>
                </c:pt>
                <c:pt idx="4773">
                  <c:v>42313.647916666698</c:v>
                </c:pt>
                <c:pt idx="4774">
                  <c:v>42313.648611111101</c:v>
                </c:pt>
                <c:pt idx="4775">
                  <c:v>42313.649305555598</c:v>
                </c:pt>
                <c:pt idx="4776">
                  <c:v>42313.65</c:v>
                </c:pt>
                <c:pt idx="4777">
                  <c:v>42313.650694444397</c:v>
                </c:pt>
                <c:pt idx="4778">
                  <c:v>42313.651388888902</c:v>
                </c:pt>
                <c:pt idx="4779">
                  <c:v>42313.652083333298</c:v>
                </c:pt>
                <c:pt idx="4780">
                  <c:v>42313.652777777803</c:v>
                </c:pt>
                <c:pt idx="4781">
                  <c:v>42313.653472222199</c:v>
                </c:pt>
                <c:pt idx="4782">
                  <c:v>42313.654166666704</c:v>
                </c:pt>
                <c:pt idx="4783">
                  <c:v>42313.654861111099</c:v>
                </c:pt>
                <c:pt idx="4784">
                  <c:v>42313.655555555597</c:v>
                </c:pt>
                <c:pt idx="4785">
                  <c:v>42313.65625</c:v>
                </c:pt>
                <c:pt idx="4786">
                  <c:v>42313.656944444403</c:v>
                </c:pt>
                <c:pt idx="4787">
                  <c:v>42313.657638888901</c:v>
                </c:pt>
                <c:pt idx="4788">
                  <c:v>42313.658333333296</c:v>
                </c:pt>
                <c:pt idx="4789">
                  <c:v>42313.659027777801</c:v>
                </c:pt>
                <c:pt idx="4790">
                  <c:v>42313.659722222197</c:v>
                </c:pt>
                <c:pt idx="4791">
                  <c:v>42313.660416666702</c:v>
                </c:pt>
                <c:pt idx="4792">
                  <c:v>42313.661111111098</c:v>
                </c:pt>
                <c:pt idx="4793">
                  <c:v>42313.661805555603</c:v>
                </c:pt>
                <c:pt idx="4794">
                  <c:v>42313.662499999999</c:v>
                </c:pt>
                <c:pt idx="4795">
                  <c:v>42313.663194444402</c:v>
                </c:pt>
                <c:pt idx="4796">
                  <c:v>42313.663888888899</c:v>
                </c:pt>
                <c:pt idx="4797">
                  <c:v>42313.664583333302</c:v>
                </c:pt>
                <c:pt idx="4798">
                  <c:v>42313.6652777778</c:v>
                </c:pt>
                <c:pt idx="4799">
                  <c:v>42313.665972222203</c:v>
                </c:pt>
                <c:pt idx="4800">
                  <c:v>42313.666666666701</c:v>
                </c:pt>
                <c:pt idx="4801">
                  <c:v>42313.667361111096</c:v>
                </c:pt>
                <c:pt idx="4802">
                  <c:v>42313.668055555601</c:v>
                </c:pt>
                <c:pt idx="4803">
                  <c:v>42313.668749999997</c:v>
                </c:pt>
                <c:pt idx="4804">
                  <c:v>42313.6694444444</c:v>
                </c:pt>
                <c:pt idx="4805">
                  <c:v>42313.670138888898</c:v>
                </c:pt>
                <c:pt idx="4806">
                  <c:v>42313.670833333301</c:v>
                </c:pt>
                <c:pt idx="4807">
                  <c:v>42313.671527777798</c:v>
                </c:pt>
                <c:pt idx="4808">
                  <c:v>42313.672222222202</c:v>
                </c:pt>
                <c:pt idx="4809">
                  <c:v>42313.672916666699</c:v>
                </c:pt>
                <c:pt idx="4810">
                  <c:v>42313.673611111102</c:v>
                </c:pt>
                <c:pt idx="4811">
                  <c:v>42313.6743055556</c:v>
                </c:pt>
                <c:pt idx="4812">
                  <c:v>42313.675000000003</c:v>
                </c:pt>
                <c:pt idx="4813">
                  <c:v>42313.675694444399</c:v>
                </c:pt>
                <c:pt idx="4814">
                  <c:v>42313.676388888904</c:v>
                </c:pt>
                <c:pt idx="4815">
                  <c:v>42313.677083333299</c:v>
                </c:pt>
                <c:pt idx="4816">
                  <c:v>42313.677777777797</c:v>
                </c:pt>
                <c:pt idx="4817">
                  <c:v>42313.6784722222</c:v>
                </c:pt>
                <c:pt idx="4818">
                  <c:v>42313.679166666698</c:v>
                </c:pt>
                <c:pt idx="4819">
                  <c:v>42313.679861111101</c:v>
                </c:pt>
                <c:pt idx="4820">
                  <c:v>42313.680555555598</c:v>
                </c:pt>
                <c:pt idx="4821">
                  <c:v>42313.681250000001</c:v>
                </c:pt>
                <c:pt idx="4822">
                  <c:v>42313.681944444397</c:v>
                </c:pt>
                <c:pt idx="4823">
                  <c:v>42313.682638888902</c:v>
                </c:pt>
                <c:pt idx="4824">
                  <c:v>42313.683333333298</c:v>
                </c:pt>
                <c:pt idx="4825">
                  <c:v>42313.684027777803</c:v>
                </c:pt>
                <c:pt idx="4826">
                  <c:v>42313.684722222199</c:v>
                </c:pt>
                <c:pt idx="4827">
                  <c:v>42313.685416666704</c:v>
                </c:pt>
                <c:pt idx="4828">
                  <c:v>42313.686111111099</c:v>
                </c:pt>
                <c:pt idx="4829">
                  <c:v>42313.686805555597</c:v>
                </c:pt>
                <c:pt idx="4830">
                  <c:v>42313.6875</c:v>
                </c:pt>
                <c:pt idx="4831">
                  <c:v>42313.688194444403</c:v>
                </c:pt>
                <c:pt idx="4832">
                  <c:v>42313.688888888901</c:v>
                </c:pt>
                <c:pt idx="4833">
                  <c:v>42313.689583333296</c:v>
                </c:pt>
                <c:pt idx="4834">
                  <c:v>42313.690277777801</c:v>
                </c:pt>
                <c:pt idx="4835">
                  <c:v>42313.690972222197</c:v>
                </c:pt>
                <c:pt idx="4836">
                  <c:v>42313.691666666702</c:v>
                </c:pt>
                <c:pt idx="4837">
                  <c:v>42313.692361111098</c:v>
                </c:pt>
                <c:pt idx="4838">
                  <c:v>42313.693055555603</c:v>
                </c:pt>
                <c:pt idx="4839">
                  <c:v>42313.693749999999</c:v>
                </c:pt>
                <c:pt idx="4840">
                  <c:v>42313.694444444402</c:v>
                </c:pt>
                <c:pt idx="4841">
                  <c:v>42313.695138888899</c:v>
                </c:pt>
                <c:pt idx="4842">
                  <c:v>42313.695833333302</c:v>
                </c:pt>
                <c:pt idx="4843">
                  <c:v>42313.6965277778</c:v>
                </c:pt>
                <c:pt idx="4844">
                  <c:v>42313.697222222203</c:v>
                </c:pt>
                <c:pt idx="4845">
                  <c:v>42313.697916666701</c:v>
                </c:pt>
                <c:pt idx="4846">
                  <c:v>42313.698611111096</c:v>
                </c:pt>
                <c:pt idx="4847">
                  <c:v>42313.699305555601</c:v>
                </c:pt>
                <c:pt idx="4848">
                  <c:v>42313.7</c:v>
                </c:pt>
                <c:pt idx="4849">
                  <c:v>42313.7006944444</c:v>
                </c:pt>
                <c:pt idx="4850">
                  <c:v>42313.701388888898</c:v>
                </c:pt>
                <c:pt idx="4851">
                  <c:v>42313.702083333301</c:v>
                </c:pt>
                <c:pt idx="4852">
                  <c:v>42313.702777777798</c:v>
                </c:pt>
                <c:pt idx="4853">
                  <c:v>42313.703472222202</c:v>
                </c:pt>
                <c:pt idx="4854">
                  <c:v>42313.704166666699</c:v>
                </c:pt>
                <c:pt idx="4855">
                  <c:v>42313.704861111102</c:v>
                </c:pt>
                <c:pt idx="4856">
                  <c:v>42313.7055555556</c:v>
                </c:pt>
                <c:pt idx="4857">
                  <c:v>42313.706250000003</c:v>
                </c:pt>
                <c:pt idx="4858">
                  <c:v>42313.706944444399</c:v>
                </c:pt>
                <c:pt idx="4859">
                  <c:v>42313.707638888904</c:v>
                </c:pt>
                <c:pt idx="4860">
                  <c:v>42313.708333333299</c:v>
                </c:pt>
                <c:pt idx="4861">
                  <c:v>42313.709027777797</c:v>
                </c:pt>
                <c:pt idx="4862">
                  <c:v>42313.7097222222</c:v>
                </c:pt>
                <c:pt idx="4863">
                  <c:v>42313.710416666698</c:v>
                </c:pt>
                <c:pt idx="4864">
                  <c:v>42313.711111111101</c:v>
                </c:pt>
                <c:pt idx="4865">
                  <c:v>42313.711805555598</c:v>
                </c:pt>
                <c:pt idx="4866">
                  <c:v>42313.712500000001</c:v>
                </c:pt>
                <c:pt idx="4867">
                  <c:v>42313.713194444397</c:v>
                </c:pt>
                <c:pt idx="4868">
                  <c:v>42313.713888888902</c:v>
                </c:pt>
                <c:pt idx="4869">
                  <c:v>42313.714583333298</c:v>
                </c:pt>
                <c:pt idx="4870">
                  <c:v>42313.715277777803</c:v>
                </c:pt>
                <c:pt idx="4871">
                  <c:v>42313.715972222199</c:v>
                </c:pt>
                <c:pt idx="4872">
                  <c:v>42313.716666666704</c:v>
                </c:pt>
                <c:pt idx="4873">
                  <c:v>42313.717361111099</c:v>
                </c:pt>
                <c:pt idx="4874">
                  <c:v>42313.718055555597</c:v>
                </c:pt>
                <c:pt idx="4875">
                  <c:v>42313.71875</c:v>
                </c:pt>
                <c:pt idx="4876">
                  <c:v>42313.719444444403</c:v>
                </c:pt>
                <c:pt idx="4877">
                  <c:v>42313.720138888901</c:v>
                </c:pt>
                <c:pt idx="4878">
                  <c:v>42313.720833333296</c:v>
                </c:pt>
                <c:pt idx="4879">
                  <c:v>42313.721527777801</c:v>
                </c:pt>
                <c:pt idx="4880">
                  <c:v>42313.722222222197</c:v>
                </c:pt>
                <c:pt idx="4881">
                  <c:v>42313.722916666702</c:v>
                </c:pt>
                <c:pt idx="4882">
                  <c:v>42313.723611111098</c:v>
                </c:pt>
                <c:pt idx="4883">
                  <c:v>42313.724305555603</c:v>
                </c:pt>
                <c:pt idx="4884">
                  <c:v>42313.724999999999</c:v>
                </c:pt>
                <c:pt idx="4885">
                  <c:v>42313.725694444402</c:v>
                </c:pt>
                <c:pt idx="4886">
                  <c:v>42313.726388888899</c:v>
                </c:pt>
                <c:pt idx="4887">
                  <c:v>42313.727083333302</c:v>
                </c:pt>
                <c:pt idx="4888">
                  <c:v>42313.7277777778</c:v>
                </c:pt>
                <c:pt idx="4889">
                  <c:v>42313.728472222203</c:v>
                </c:pt>
                <c:pt idx="4890">
                  <c:v>42313.729166666701</c:v>
                </c:pt>
                <c:pt idx="4891">
                  <c:v>42313.729861111096</c:v>
                </c:pt>
                <c:pt idx="4892">
                  <c:v>42313.730555555601</c:v>
                </c:pt>
                <c:pt idx="4893">
                  <c:v>42313.731249999997</c:v>
                </c:pt>
                <c:pt idx="4894">
                  <c:v>42313.7319444444</c:v>
                </c:pt>
                <c:pt idx="4895">
                  <c:v>42313.732638888898</c:v>
                </c:pt>
                <c:pt idx="4896">
                  <c:v>42313.733333333301</c:v>
                </c:pt>
                <c:pt idx="4897">
                  <c:v>42313.734027777798</c:v>
                </c:pt>
                <c:pt idx="4898">
                  <c:v>42313.734722222202</c:v>
                </c:pt>
                <c:pt idx="4899">
                  <c:v>42313.735416666699</c:v>
                </c:pt>
                <c:pt idx="4900">
                  <c:v>42313.736111111102</c:v>
                </c:pt>
                <c:pt idx="4901">
                  <c:v>42313.7368055556</c:v>
                </c:pt>
                <c:pt idx="4902">
                  <c:v>42313.737500000003</c:v>
                </c:pt>
                <c:pt idx="4903">
                  <c:v>42313.738194444399</c:v>
                </c:pt>
                <c:pt idx="4904">
                  <c:v>42313.738888888904</c:v>
                </c:pt>
                <c:pt idx="4905">
                  <c:v>42313.739583333299</c:v>
                </c:pt>
                <c:pt idx="4906">
                  <c:v>42313.740277777797</c:v>
                </c:pt>
                <c:pt idx="4907">
                  <c:v>42313.7409722222</c:v>
                </c:pt>
                <c:pt idx="4908">
                  <c:v>42313.741666666698</c:v>
                </c:pt>
                <c:pt idx="4909">
                  <c:v>42313.742361111101</c:v>
                </c:pt>
                <c:pt idx="4910">
                  <c:v>42313.743055555598</c:v>
                </c:pt>
                <c:pt idx="4911">
                  <c:v>42313.743750000001</c:v>
                </c:pt>
                <c:pt idx="4912">
                  <c:v>42313.744444444397</c:v>
                </c:pt>
                <c:pt idx="4913">
                  <c:v>42313.745138888902</c:v>
                </c:pt>
                <c:pt idx="4914">
                  <c:v>42313.745833333298</c:v>
                </c:pt>
                <c:pt idx="4915">
                  <c:v>42313.746527777803</c:v>
                </c:pt>
                <c:pt idx="4916">
                  <c:v>42313.747222222199</c:v>
                </c:pt>
                <c:pt idx="4917">
                  <c:v>42313.747916666704</c:v>
                </c:pt>
                <c:pt idx="4918">
                  <c:v>42313.748611111099</c:v>
                </c:pt>
                <c:pt idx="4919">
                  <c:v>42313.749305555597</c:v>
                </c:pt>
                <c:pt idx="4920">
                  <c:v>42313.75</c:v>
                </c:pt>
                <c:pt idx="4921">
                  <c:v>42313.750694444403</c:v>
                </c:pt>
                <c:pt idx="4922">
                  <c:v>42313.751388888901</c:v>
                </c:pt>
                <c:pt idx="4923">
                  <c:v>42313.752083333296</c:v>
                </c:pt>
                <c:pt idx="4924">
                  <c:v>42313.752777777801</c:v>
                </c:pt>
                <c:pt idx="4925">
                  <c:v>42313.753472222197</c:v>
                </c:pt>
                <c:pt idx="4926">
                  <c:v>42313.754166666702</c:v>
                </c:pt>
                <c:pt idx="4927">
                  <c:v>42313.754861111098</c:v>
                </c:pt>
                <c:pt idx="4928">
                  <c:v>42313.755555555603</c:v>
                </c:pt>
                <c:pt idx="4929">
                  <c:v>42313.756249999999</c:v>
                </c:pt>
                <c:pt idx="4930">
                  <c:v>42313.756944444402</c:v>
                </c:pt>
                <c:pt idx="4931">
                  <c:v>42313.757638888899</c:v>
                </c:pt>
                <c:pt idx="4932">
                  <c:v>42313.758333333302</c:v>
                </c:pt>
                <c:pt idx="4933">
                  <c:v>42313.7590277778</c:v>
                </c:pt>
                <c:pt idx="4934">
                  <c:v>42313.759722222203</c:v>
                </c:pt>
                <c:pt idx="4935">
                  <c:v>42313.760416666701</c:v>
                </c:pt>
                <c:pt idx="4936">
                  <c:v>42313.761111111096</c:v>
                </c:pt>
                <c:pt idx="4937">
                  <c:v>42313.761805555601</c:v>
                </c:pt>
                <c:pt idx="4938">
                  <c:v>42313.762499999997</c:v>
                </c:pt>
                <c:pt idx="4939">
                  <c:v>42313.7631944444</c:v>
                </c:pt>
                <c:pt idx="4940">
                  <c:v>42313.763888888898</c:v>
                </c:pt>
                <c:pt idx="4941">
                  <c:v>42313.764583333301</c:v>
                </c:pt>
                <c:pt idx="4942">
                  <c:v>42313.765277777798</c:v>
                </c:pt>
                <c:pt idx="4943">
                  <c:v>42313.765972222202</c:v>
                </c:pt>
                <c:pt idx="4944">
                  <c:v>42313.766666666699</c:v>
                </c:pt>
                <c:pt idx="4945">
                  <c:v>42313.767361111102</c:v>
                </c:pt>
                <c:pt idx="4946">
                  <c:v>42313.7680555556</c:v>
                </c:pt>
                <c:pt idx="4947">
                  <c:v>42313.768750000003</c:v>
                </c:pt>
                <c:pt idx="4948">
                  <c:v>42313.769444444399</c:v>
                </c:pt>
                <c:pt idx="4949">
                  <c:v>42313.770138888904</c:v>
                </c:pt>
                <c:pt idx="4950">
                  <c:v>42313.770833333299</c:v>
                </c:pt>
                <c:pt idx="4951">
                  <c:v>42313.771527777797</c:v>
                </c:pt>
                <c:pt idx="4952">
                  <c:v>42313.7722222222</c:v>
                </c:pt>
                <c:pt idx="4953">
                  <c:v>42313.772916666698</c:v>
                </c:pt>
                <c:pt idx="4954">
                  <c:v>42313.773611111101</c:v>
                </c:pt>
                <c:pt idx="4955">
                  <c:v>42313.774305555598</c:v>
                </c:pt>
                <c:pt idx="4956">
                  <c:v>42313.775000000001</c:v>
                </c:pt>
                <c:pt idx="4957">
                  <c:v>42313.775694444397</c:v>
                </c:pt>
                <c:pt idx="4958">
                  <c:v>42313.776388888902</c:v>
                </c:pt>
                <c:pt idx="4959">
                  <c:v>42313.777083333298</c:v>
                </c:pt>
                <c:pt idx="4960">
                  <c:v>42313.777777777803</c:v>
                </c:pt>
                <c:pt idx="4961">
                  <c:v>42313.778472222199</c:v>
                </c:pt>
                <c:pt idx="4962">
                  <c:v>42313.779166666704</c:v>
                </c:pt>
                <c:pt idx="4963">
                  <c:v>42313.779861111099</c:v>
                </c:pt>
                <c:pt idx="4964">
                  <c:v>42313.780555555597</c:v>
                </c:pt>
                <c:pt idx="4965">
                  <c:v>42313.78125</c:v>
                </c:pt>
                <c:pt idx="4966">
                  <c:v>42313.781944444403</c:v>
                </c:pt>
                <c:pt idx="4967">
                  <c:v>42313.782638888901</c:v>
                </c:pt>
                <c:pt idx="4968">
                  <c:v>42313.783333333296</c:v>
                </c:pt>
                <c:pt idx="4969">
                  <c:v>42313.784027777801</c:v>
                </c:pt>
                <c:pt idx="4970">
                  <c:v>42313.784722222197</c:v>
                </c:pt>
                <c:pt idx="4971">
                  <c:v>42313.785416666702</c:v>
                </c:pt>
                <c:pt idx="4972">
                  <c:v>42313.786111111098</c:v>
                </c:pt>
                <c:pt idx="4973">
                  <c:v>42313.786805555603</c:v>
                </c:pt>
                <c:pt idx="4974">
                  <c:v>42313.787499999999</c:v>
                </c:pt>
                <c:pt idx="4975">
                  <c:v>42313.788194444402</c:v>
                </c:pt>
                <c:pt idx="4976">
                  <c:v>42313.788888888899</c:v>
                </c:pt>
                <c:pt idx="4977">
                  <c:v>42313.789583333302</c:v>
                </c:pt>
                <c:pt idx="4978">
                  <c:v>42313.7902777778</c:v>
                </c:pt>
                <c:pt idx="4979">
                  <c:v>42313.790972222203</c:v>
                </c:pt>
                <c:pt idx="4980">
                  <c:v>42313.791666666701</c:v>
                </c:pt>
                <c:pt idx="4981">
                  <c:v>42313.792361111096</c:v>
                </c:pt>
                <c:pt idx="4982">
                  <c:v>42313.793055555601</c:v>
                </c:pt>
                <c:pt idx="4983">
                  <c:v>42313.793749999997</c:v>
                </c:pt>
                <c:pt idx="4984">
                  <c:v>42313.7944444444</c:v>
                </c:pt>
                <c:pt idx="4985">
                  <c:v>42313.795138888898</c:v>
                </c:pt>
                <c:pt idx="4986">
                  <c:v>42313.795833333301</c:v>
                </c:pt>
                <c:pt idx="4987">
                  <c:v>42313.796527777798</c:v>
                </c:pt>
                <c:pt idx="4988">
                  <c:v>42313.797222222202</c:v>
                </c:pt>
                <c:pt idx="4989">
                  <c:v>42313.797916666699</c:v>
                </c:pt>
                <c:pt idx="4990">
                  <c:v>42313.798611111102</c:v>
                </c:pt>
                <c:pt idx="4991">
                  <c:v>42313.7993055556</c:v>
                </c:pt>
                <c:pt idx="4992">
                  <c:v>42313.8</c:v>
                </c:pt>
                <c:pt idx="4993">
                  <c:v>42313.800694444399</c:v>
                </c:pt>
                <c:pt idx="4994">
                  <c:v>42313.801388888904</c:v>
                </c:pt>
                <c:pt idx="4995">
                  <c:v>42313.802083333299</c:v>
                </c:pt>
                <c:pt idx="4996">
                  <c:v>42313.802777777797</c:v>
                </c:pt>
                <c:pt idx="4997">
                  <c:v>42313.8034722222</c:v>
                </c:pt>
                <c:pt idx="4998">
                  <c:v>42313.804166666698</c:v>
                </c:pt>
                <c:pt idx="4999">
                  <c:v>42313.804861111101</c:v>
                </c:pt>
                <c:pt idx="5000">
                  <c:v>42313.805555555598</c:v>
                </c:pt>
                <c:pt idx="5001">
                  <c:v>42313.806250000001</c:v>
                </c:pt>
                <c:pt idx="5002">
                  <c:v>42313.806944444397</c:v>
                </c:pt>
                <c:pt idx="5003">
                  <c:v>42313.807638888902</c:v>
                </c:pt>
                <c:pt idx="5004">
                  <c:v>42313.808333333298</c:v>
                </c:pt>
                <c:pt idx="5005">
                  <c:v>42313.809027777803</c:v>
                </c:pt>
                <c:pt idx="5006">
                  <c:v>42313.809722222199</c:v>
                </c:pt>
                <c:pt idx="5007">
                  <c:v>42313.810416666704</c:v>
                </c:pt>
                <c:pt idx="5008">
                  <c:v>42313.811111111099</c:v>
                </c:pt>
                <c:pt idx="5009">
                  <c:v>42313.811805555597</c:v>
                </c:pt>
                <c:pt idx="5010">
                  <c:v>42313.8125</c:v>
                </c:pt>
                <c:pt idx="5011">
                  <c:v>42313.813194444403</c:v>
                </c:pt>
                <c:pt idx="5012">
                  <c:v>42313.813888888901</c:v>
                </c:pt>
                <c:pt idx="5013">
                  <c:v>42313.814583333296</c:v>
                </c:pt>
                <c:pt idx="5014">
                  <c:v>42313.815277777801</c:v>
                </c:pt>
                <c:pt idx="5015">
                  <c:v>42313.815972222197</c:v>
                </c:pt>
                <c:pt idx="5016">
                  <c:v>42313.816666666702</c:v>
                </c:pt>
                <c:pt idx="5017">
                  <c:v>42313.817361111098</c:v>
                </c:pt>
                <c:pt idx="5018">
                  <c:v>42313.818055555603</c:v>
                </c:pt>
                <c:pt idx="5019">
                  <c:v>42313.818749999999</c:v>
                </c:pt>
                <c:pt idx="5020">
                  <c:v>42313.819444444402</c:v>
                </c:pt>
                <c:pt idx="5021">
                  <c:v>42313.820138888899</c:v>
                </c:pt>
                <c:pt idx="5022">
                  <c:v>42313.820833333302</c:v>
                </c:pt>
                <c:pt idx="5023">
                  <c:v>42313.8215277778</c:v>
                </c:pt>
                <c:pt idx="5024">
                  <c:v>42313.822222222203</c:v>
                </c:pt>
                <c:pt idx="5025">
                  <c:v>42313.822916666701</c:v>
                </c:pt>
                <c:pt idx="5026">
                  <c:v>42313.823611111096</c:v>
                </c:pt>
                <c:pt idx="5027">
                  <c:v>42313.824305555601</c:v>
                </c:pt>
                <c:pt idx="5028">
                  <c:v>42313.824999999997</c:v>
                </c:pt>
                <c:pt idx="5029">
                  <c:v>42313.8256944444</c:v>
                </c:pt>
                <c:pt idx="5030">
                  <c:v>42313.826388888898</c:v>
                </c:pt>
                <c:pt idx="5031">
                  <c:v>42313.827083333301</c:v>
                </c:pt>
                <c:pt idx="5032">
                  <c:v>42313.827777777798</c:v>
                </c:pt>
                <c:pt idx="5033">
                  <c:v>42313.828472222202</c:v>
                </c:pt>
                <c:pt idx="5034">
                  <c:v>42313.829166666699</c:v>
                </c:pt>
                <c:pt idx="5035">
                  <c:v>42313.829861111102</c:v>
                </c:pt>
                <c:pt idx="5036">
                  <c:v>42313.8305555556</c:v>
                </c:pt>
                <c:pt idx="5037">
                  <c:v>42313.831250000003</c:v>
                </c:pt>
                <c:pt idx="5038">
                  <c:v>42313.831944444399</c:v>
                </c:pt>
                <c:pt idx="5039">
                  <c:v>42313.832638888904</c:v>
                </c:pt>
                <c:pt idx="5040">
                  <c:v>42313.833333333299</c:v>
                </c:pt>
                <c:pt idx="5041">
                  <c:v>42313.834027777797</c:v>
                </c:pt>
                <c:pt idx="5042">
                  <c:v>42313.8347222222</c:v>
                </c:pt>
                <c:pt idx="5043">
                  <c:v>42313.835416666698</c:v>
                </c:pt>
                <c:pt idx="5044">
                  <c:v>42313.836111111101</c:v>
                </c:pt>
                <c:pt idx="5045">
                  <c:v>42313.836805555598</c:v>
                </c:pt>
                <c:pt idx="5046">
                  <c:v>42313.837500000001</c:v>
                </c:pt>
                <c:pt idx="5047">
                  <c:v>42313.838194444397</c:v>
                </c:pt>
                <c:pt idx="5048">
                  <c:v>42313.838888888902</c:v>
                </c:pt>
                <c:pt idx="5049">
                  <c:v>42313.839583333298</c:v>
                </c:pt>
                <c:pt idx="5050">
                  <c:v>42313.840277777803</c:v>
                </c:pt>
                <c:pt idx="5051">
                  <c:v>42313.840972222199</c:v>
                </c:pt>
                <c:pt idx="5052">
                  <c:v>42313.841666666704</c:v>
                </c:pt>
                <c:pt idx="5053">
                  <c:v>42313.842361111099</c:v>
                </c:pt>
                <c:pt idx="5054">
                  <c:v>42313.843055555597</c:v>
                </c:pt>
                <c:pt idx="5055">
                  <c:v>42313.84375</c:v>
                </c:pt>
                <c:pt idx="5056">
                  <c:v>42313.844444444403</c:v>
                </c:pt>
                <c:pt idx="5057">
                  <c:v>42313.845138888901</c:v>
                </c:pt>
                <c:pt idx="5058">
                  <c:v>42313.845833333296</c:v>
                </c:pt>
                <c:pt idx="5059">
                  <c:v>42313.846527777801</c:v>
                </c:pt>
                <c:pt idx="5060">
                  <c:v>42313.847222222197</c:v>
                </c:pt>
                <c:pt idx="5061">
                  <c:v>42313.847916666702</c:v>
                </c:pt>
                <c:pt idx="5062">
                  <c:v>42313.848611111098</c:v>
                </c:pt>
                <c:pt idx="5063">
                  <c:v>42313.849305555603</c:v>
                </c:pt>
                <c:pt idx="5064">
                  <c:v>42313.85</c:v>
                </c:pt>
                <c:pt idx="5065">
                  <c:v>42313.850694444402</c:v>
                </c:pt>
                <c:pt idx="5066">
                  <c:v>42313.851388888899</c:v>
                </c:pt>
                <c:pt idx="5067">
                  <c:v>42313.852083333302</c:v>
                </c:pt>
                <c:pt idx="5068">
                  <c:v>42313.8527777778</c:v>
                </c:pt>
                <c:pt idx="5069">
                  <c:v>42313.853472222203</c:v>
                </c:pt>
                <c:pt idx="5070">
                  <c:v>42313.854166666701</c:v>
                </c:pt>
                <c:pt idx="5071">
                  <c:v>42313.854861111096</c:v>
                </c:pt>
                <c:pt idx="5072">
                  <c:v>42313.855555555601</c:v>
                </c:pt>
                <c:pt idx="5073">
                  <c:v>42313.856249999997</c:v>
                </c:pt>
                <c:pt idx="5074">
                  <c:v>42313.8569444444</c:v>
                </c:pt>
                <c:pt idx="5075">
                  <c:v>42313.857638888898</c:v>
                </c:pt>
                <c:pt idx="5076">
                  <c:v>42313.858333333301</c:v>
                </c:pt>
                <c:pt idx="5077">
                  <c:v>42313.859027777798</c:v>
                </c:pt>
                <c:pt idx="5078">
                  <c:v>42313.859722222202</c:v>
                </c:pt>
                <c:pt idx="5079">
                  <c:v>42313.860416666699</c:v>
                </c:pt>
                <c:pt idx="5080">
                  <c:v>42313.861111111102</c:v>
                </c:pt>
                <c:pt idx="5081">
                  <c:v>42313.8618055556</c:v>
                </c:pt>
                <c:pt idx="5082">
                  <c:v>42313.862500000003</c:v>
                </c:pt>
                <c:pt idx="5083">
                  <c:v>42313.863194444399</c:v>
                </c:pt>
                <c:pt idx="5084">
                  <c:v>42313.863888888904</c:v>
                </c:pt>
                <c:pt idx="5085">
                  <c:v>42313.864583333299</c:v>
                </c:pt>
                <c:pt idx="5086">
                  <c:v>42313.865277777797</c:v>
                </c:pt>
                <c:pt idx="5087">
                  <c:v>42313.8659722222</c:v>
                </c:pt>
                <c:pt idx="5088">
                  <c:v>42313.866666666698</c:v>
                </c:pt>
                <c:pt idx="5089">
                  <c:v>42313.867361111101</c:v>
                </c:pt>
                <c:pt idx="5090">
                  <c:v>42313.868055555598</c:v>
                </c:pt>
                <c:pt idx="5091">
                  <c:v>42313.868750000001</c:v>
                </c:pt>
                <c:pt idx="5092">
                  <c:v>42313.869444444397</c:v>
                </c:pt>
                <c:pt idx="5093">
                  <c:v>42313.870138888902</c:v>
                </c:pt>
                <c:pt idx="5094">
                  <c:v>42313.870833333298</c:v>
                </c:pt>
                <c:pt idx="5095">
                  <c:v>42313.871527777803</c:v>
                </c:pt>
                <c:pt idx="5096">
                  <c:v>42313.872222222199</c:v>
                </c:pt>
                <c:pt idx="5097">
                  <c:v>42313.872916666704</c:v>
                </c:pt>
                <c:pt idx="5098">
                  <c:v>42313.873611111099</c:v>
                </c:pt>
                <c:pt idx="5099">
                  <c:v>42313.874305555597</c:v>
                </c:pt>
                <c:pt idx="5100">
                  <c:v>42313.875</c:v>
                </c:pt>
                <c:pt idx="5101">
                  <c:v>42313.875694444403</c:v>
                </c:pt>
                <c:pt idx="5102">
                  <c:v>42313.876388888901</c:v>
                </c:pt>
                <c:pt idx="5103">
                  <c:v>42313.877083333296</c:v>
                </c:pt>
                <c:pt idx="5104">
                  <c:v>42313.877777777801</c:v>
                </c:pt>
                <c:pt idx="5105">
                  <c:v>42313.878472222197</c:v>
                </c:pt>
                <c:pt idx="5106">
                  <c:v>42313.879166666702</c:v>
                </c:pt>
                <c:pt idx="5107">
                  <c:v>42313.879861111098</c:v>
                </c:pt>
                <c:pt idx="5108">
                  <c:v>42313.880555555603</c:v>
                </c:pt>
                <c:pt idx="5109">
                  <c:v>42313.881249999999</c:v>
                </c:pt>
                <c:pt idx="5110">
                  <c:v>42313.881944444402</c:v>
                </c:pt>
                <c:pt idx="5111">
                  <c:v>42313.882638888899</c:v>
                </c:pt>
                <c:pt idx="5112">
                  <c:v>42313.883333333302</c:v>
                </c:pt>
                <c:pt idx="5113">
                  <c:v>42313.8840277778</c:v>
                </c:pt>
                <c:pt idx="5114">
                  <c:v>42313.884722222203</c:v>
                </c:pt>
                <c:pt idx="5115">
                  <c:v>42313.885416666701</c:v>
                </c:pt>
                <c:pt idx="5116">
                  <c:v>42313.886111111096</c:v>
                </c:pt>
                <c:pt idx="5117">
                  <c:v>42313.886805555601</c:v>
                </c:pt>
                <c:pt idx="5118">
                  <c:v>42313.887499999997</c:v>
                </c:pt>
                <c:pt idx="5119">
                  <c:v>42313.8881944444</c:v>
                </c:pt>
                <c:pt idx="5120">
                  <c:v>42313.888888888898</c:v>
                </c:pt>
                <c:pt idx="5121">
                  <c:v>42313.889583333301</c:v>
                </c:pt>
                <c:pt idx="5122">
                  <c:v>42313.890277777798</c:v>
                </c:pt>
                <c:pt idx="5123">
                  <c:v>42313.890972222202</c:v>
                </c:pt>
                <c:pt idx="5124">
                  <c:v>42313.891666666699</c:v>
                </c:pt>
                <c:pt idx="5125">
                  <c:v>42313.892361111102</c:v>
                </c:pt>
                <c:pt idx="5126">
                  <c:v>42313.8930555556</c:v>
                </c:pt>
                <c:pt idx="5127">
                  <c:v>42313.893750000003</c:v>
                </c:pt>
                <c:pt idx="5128">
                  <c:v>42313.894444444399</c:v>
                </c:pt>
                <c:pt idx="5129">
                  <c:v>42313.895138888904</c:v>
                </c:pt>
                <c:pt idx="5130">
                  <c:v>42313.895833333299</c:v>
                </c:pt>
                <c:pt idx="5131">
                  <c:v>42313.896527777797</c:v>
                </c:pt>
                <c:pt idx="5132">
                  <c:v>42313.8972222222</c:v>
                </c:pt>
                <c:pt idx="5133">
                  <c:v>42313.897916666698</c:v>
                </c:pt>
                <c:pt idx="5134">
                  <c:v>42313.898611111101</c:v>
                </c:pt>
                <c:pt idx="5135">
                  <c:v>42313.899305555598</c:v>
                </c:pt>
                <c:pt idx="5136">
                  <c:v>42313.9</c:v>
                </c:pt>
                <c:pt idx="5137">
                  <c:v>42313.900694444397</c:v>
                </c:pt>
                <c:pt idx="5138">
                  <c:v>42313.901388888902</c:v>
                </c:pt>
                <c:pt idx="5139">
                  <c:v>42313.902083333298</c:v>
                </c:pt>
                <c:pt idx="5140">
                  <c:v>42313.902777777803</c:v>
                </c:pt>
                <c:pt idx="5141">
                  <c:v>42313.903472222199</c:v>
                </c:pt>
                <c:pt idx="5142">
                  <c:v>42313.904166666704</c:v>
                </c:pt>
                <c:pt idx="5143">
                  <c:v>42313.904861111099</c:v>
                </c:pt>
                <c:pt idx="5144">
                  <c:v>42313.905555555597</c:v>
                </c:pt>
                <c:pt idx="5145">
                  <c:v>42313.90625</c:v>
                </c:pt>
                <c:pt idx="5146">
                  <c:v>42313.906944444403</c:v>
                </c:pt>
                <c:pt idx="5147">
                  <c:v>42313.907638888901</c:v>
                </c:pt>
                <c:pt idx="5148">
                  <c:v>42313.908333333296</c:v>
                </c:pt>
                <c:pt idx="5149">
                  <c:v>42313.909027777801</c:v>
                </c:pt>
                <c:pt idx="5150">
                  <c:v>42313.909722222197</c:v>
                </c:pt>
                <c:pt idx="5151">
                  <c:v>42313.910416666702</c:v>
                </c:pt>
                <c:pt idx="5152">
                  <c:v>42313.911111111098</c:v>
                </c:pt>
                <c:pt idx="5153">
                  <c:v>42313.911805555603</c:v>
                </c:pt>
                <c:pt idx="5154">
                  <c:v>42313.912499999999</c:v>
                </c:pt>
                <c:pt idx="5155">
                  <c:v>42313.913194444402</c:v>
                </c:pt>
                <c:pt idx="5156">
                  <c:v>42313.913888888899</c:v>
                </c:pt>
                <c:pt idx="5157">
                  <c:v>42313.914583333302</c:v>
                </c:pt>
                <c:pt idx="5158">
                  <c:v>42313.9152777778</c:v>
                </c:pt>
                <c:pt idx="5159">
                  <c:v>42313.915972222203</c:v>
                </c:pt>
                <c:pt idx="5160">
                  <c:v>42313.916666666701</c:v>
                </c:pt>
                <c:pt idx="5161">
                  <c:v>42313.917361111096</c:v>
                </c:pt>
                <c:pt idx="5162">
                  <c:v>42313.918055555601</c:v>
                </c:pt>
                <c:pt idx="5163">
                  <c:v>42313.918749999997</c:v>
                </c:pt>
                <c:pt idx="5164">
                  <c:v>42313.9194444444</c:v>
                </c:pt>
                <c:pt idx="5165">
                  <c:v>42313.920138888898</c:v>
                </c:pt>
                <c:pt idx="5166">
                  <c:v>42313.920833333301</c:v>
                </c:pt>
                <c:pt idx="5167">
                  <c:v>42313.921527777798</c:v>
                </c:pt>
                <c:pt idx="5168">
                  <c:v>42313.922222222202</c:v>
                </c:pt>
                <c:pt idx="5169">
                  <c:v>42313.922916666699</c:v>
                </c:pt>
                <c:pt idx="5170">
                  <c:v>42313.923611111102</c:v>
                </c:pt>
                <c:pt idx="5171">
                  <c:v>42313.9243055556</c:v>
                </c:pt>
                <c:pt idx="5172">
                  <c:v>42313.925000000003</c:v>
                </c:pt>
                <c:pt idx="5173">
                  <c:v>42313.925694444399</c:v>
                </c:pt>
                <c:pt idx="5174">
                  <c:v>42313.926388888904</c:v>
                </c:pt>
                <c:pt idx="5175">
                  <c:v>42313.927083333299</c:v>
                </c:pt>
                <c:pt idx="5176">
                  <c:v>42313.927777777797</c:v>
                </c:pt>
                <c:pt idx="5177">
                  <c:v>42313.9284722222</c:v>
                </c:pt>
                <c:pt idx="5178">
                  <c:v>42313.929166666698</c:v>
                </c:pt>
                <c:pt idx="5179">
                  <c:v>42313.929861111101</c:v>
                </c:pt>
                <c:pt idx="5180">
                  <c:v>42313.930555555598</c:v>
                </c:pt>
                <c:pt idx="5181">
                  <c:v>42313.931250000001</c:v>
                </c:pt>
                <c:pt idx="5182">
                  <c:v>42313.931944444397</c:v>
                </c:pt>
                <c:pt idx="5183">
                  <c:v>42313.932638888902</c:v>
                </c:pt>
                <c:pt idx="5184">
                  <c:v>42313.933333333298</c:v>
                </c:pt>
                <c:pt idx="5185">
                  <c:v>42313.934027777803</c:v>
                </c:pt>
                <c:pt idx="5186">
                  <c:v>42313.934722222199</c:v>
                </c:pt>
                <c:pt idx="5187">
                  <c:v>42313.935416666704</c:v>
                </c:pt>
                <c:pt idx="5188">
                  <c:v>42313.936111111099</c:v>
                </c:pt>
                <c:pt idx="5189">
                  <c:v>42313.936805555597</c:v>
                </c:pt>
                <c:pt idx="5190">
                  <c:v>42313.9375</c:v>
                </c:pt>
                <c:pt idx="5191">
                  <c:v>42313.938194444403</c:v>
                </c:pt>
                <c:pt idx="5192">
                  <c:v>42313.938888888901</c:v>
                </c:pt>
                <c:pt idx="5193">
                  <c:v>42313.939583333296</c:v>
                </c:pt>
                <c:pt idx="5194">
                  <c:v>42313.940277777801</c:v>
                </c:pt>
                <c:pt idx="5195">
                  <c:v>42313.940972222197</c:v>
                </c:pt>
                <c:pt idx="5196">
                  <c:v>42313.941666666702</c:v>
                </c:pt>
                <c:pt idx="5197">
                  <c:v>42313.942361111098</c:v>
                </c:pt>
                <c:pt idx="5198">
                  <c:v>42313.943055555603</c:v>
                </c:pt>
                <c:pt idx="5199">
                  <c:v>42313.943749999999</c:v>
                </c:pt>
                <c:pt idx="5200">
                  <c:v>42313.944444444402</c:v>
                </c:pt>
                <c:pt idx="5201">
                  <c:v>42313.945138888899</c:v>
                </c:pt>
                <c:pt idx="5202">
                  <c:v>42313.945833333302</c:v>
                </c:pt>
                <c:pt idx="5203">
                  <c:v>42313.9465277778</c:v>
                </c:pt>
                <c:pt idx="5204">
                  <c:v>42313.947222222203</c:v>
                </c:pt>
                <c:pt idx="5205">
                  <c:v>42313.947916666701</c:v>
                </c:pt>
                <c:pt idx="5206">
                  <c:v>42313.948611111096</c:v>
                </c:pt>
                <c:pt idx="5207">
                  <c:v>42313.949305555601</c:v>
                </c:pt>
                <c:pt idx="5208">
                  <c:v>42313.95</c:v>
                </c:pt>
                <c:pt idx="5209">
                  <c:v>42313.9506944444</c:v>
                </c:pt>
                <c:pt idx="5210">
                  <c:v>42313.951388888898</c:v>
                </c:pt>
                <c:pt idx="5211">
                  <c:v>42313.952083333301</c:v>
                </c:pt>
                <c:pt idx="5212">
                  <c:v>42313.952777777798</c:v>
                </c:pt>
                <c:pt idx="5213">
                  <c:v>42313.953472222202</c:v>
                </c:pt>
                <c:pt idx="5214">
                  <c:v>42313.954166666699</c:v>
                </c:pt>
                <c:pt idx="5215">
                  <c:v>42313.954861111102</c:v>
                </c:pt>
                <c:pt idx="5216">
                  <c:v>42313.9555555556</c:v>
                </c:pt>
                <c:pt idx="5217">
                  <c:v>42313.956250000003</c:v>
                </c:pt>
                <c:pt idx="5218">
                  <c:v>42313.956944444399</c:v>
                </c:pt>
                <c:pt idx="5219">
                  <c:v>42313.957638888904</c:v>
                </c:pt>
                <c:pt idx="5220">
                  <c:v>42313.958333333299</c:v>
                </c:pt>
                <c:pt idx="5221">
                  <c:v>42313.959027777797</c:v>
                </c:pt>
                <c:pt idx="5222">
                  <c:v>42313.9597222222</c:v>
                </c:pt>
                <c:pt idx="5223">
                  <c:v>42313.960416666698</c:v>
                </c:pt>
                <c:pt idx="5224">
                  <c:v>42313.961111111101</c:v>
                </c:pt>
                <c:pt idx="5225">
                  <c:v>42313.961805555598</c:v>
                </c:pt>
                <c:pt idx="5226">
                  <c:v>42313.962500000001</c:v>
                </c:pt>
                <c:pt idx="5227">
                  <c:v>42313.963194444397</c:v>
                </c:pt>
                <c:pt idx="5228">
                  <c:v>42313.963888888902</c:v>
                </c:pt>
                <c:pt idx="5229">
                  <c:v>42313.964583333298</c:v>
                </c:pt>
                <c:pt idx="5230">
                  <c:v>42313.965277777803</c:v>
                </c:pt>
                <c:pt idx="5231">
                  <c:v>42313.965972222199</c:v>
                </c:pt>
                <c:pt idx="5232">
                  <c:v>42313.966666666704</c:v>
                </c:pt>
                <c:pt idx="5233">
                  <c:v>42313.967361111099</c:v>
                </c:pt>
                <c:pt idx="5234">
                  <c:v>42313.968055555597</c:v>
                </c:pt>
                <c:pt idx="5235">
                  <c:v>42313.96875</c:v>
                </c:pt>
                <c:pt idx="5236">
                  <c:v>42313.969444444403</c:v>
                </c:pt>
                <c:pt idx="5237">
                  <c:v>42313.970138888901</c:v>
                </c:pt>
                <c:pt idx="5238">
                  <c:v>42313.970833333296</c:v>
                </c:pt>
                <c:pt idx="5239">
                  <c:v>42313.971527777801</c:v>
                </c:pt>
                <c:pt idx="5240">
                  <c:v>42313.972222222197</c:v>
                </c:pt>
                <c:pt idx="5241">
                  <c:v>42313.972916666702</c:v>
                </c:pt>
                <c:pt idx="5242">
                  <c:v>42313.973611111098</c:v>
                </c:pt>
                <c:pt idx="5243">
                  <c:v>42313.974305555603</c:v>
                </c:pt>
                <c:pt idx="5244">
                  <c:v>42313.974999999999</c:v>
                </c:pt>
                <c:pt idx="5245">
                  <c:v>42313.975694444402</c:v>
                </c:pt>
                <c:pt idx="5246">
                  <c:v>42313.976388888899</c:v>
                </c:pt>
                <c:pt idx="5247">
                  <c:v>42313.977083333302</c:v>
                </c:pt>
                <c:pt idx="5248">
                  <c:v>42313.9777777778</c:v>
                </c:pt>
                <c:pt idx="5249">
                  <c:v>42313.978472222203</c:v>
                </c:pt>
                <c:pt idx="5250">
                  <c:v>42313.979166666701</c:v>
                </c:pt>
                <c:pt idx="5251">
                  <c:v>42313.979861111096</c:v>
                </c:pt>
                <c:pt idx="5252">
                  <c:v>42313.980555555601</c:v>
                </c:pt>
                <c:pt idx="5253">
                  <c:v>42313.981249999997</c:v>
                </c:pt>
                <c:pt idx="5254">
                  <c:v>42313.9819444444</c:v>
                </c:pt>
                <c:pt idx="5255">
                  <c:v>42313.982638888898</c:v>
                </c:pt>
                <c:pt idx="5256">
                  <c:v>42313.983333333301</c:v>
                </c:pt>
                <c:pt idx="5257">
                  <c:v>42313.984027777798</c:v>
                </c:pt>
                <c:pt idx="5258">
                  <c:v>42313.984722222202</c:v>
                </c:pt>
                <c:pt idx="5259">
                  <c:v>42313.985416666699</c:v>
                </c:pt>
                <c:pt idx="5260">
                  <c:v>42313.986111111102</c:v>
                </c:pt>
                <c:pt idx="5261">
                  <c:v>42313.9868055556</c:v>
                </c:pt>
                <c:pt idx="5262">
                  <c:v>42313.987500000003</c:v>
                </c:pt>
                <c:pt idx="5263">
                  <c:v>42313.988194444399</c:v>
                </c:pt>
                <c:pt idx="5264">
                  <c:v>42313.988888888904</c:v>
                </c:pt>
                <c:pt idx="5265">
                  <c:v>42313.989583333299</c:v>
                </c:pt>
                <c:pt idx="5266">
                  <c:v>42313.990277777797</c:v>
                </c:pt>
                <c:pt idx="5267">
                  <c:v>42313.9909722222</c:v>
                </c:pt>
                <c:pt idx="5268">
                  <c:v>42313.991666666698</c:v>
                </c:pt>
                <c:pt idx="5269">
                  <c:v>42313.992361111101</c:v>
                </c:pt>
                <c:pt idx="5270">
                  <c:v>42313.993055555598</c:v>
                </c:pt>
                <c:pt idx="5271">
                  <c:v>42313.993750000001</c:v>
                </c:pt>
                <c:pt idx="5272">
                  <c:v>42313.994444444397</c:v>
                </c:pt>
                <c:pt idx="5273">
                  <c:v>42313.995138888902</c:v>
                </c:pt>
                <c:pt idx="5274">
                  <c:v>42313.995833333298</c:v>
                </c:pt>
                <c:pt idx="5275">
                  <c:v>42313.996527777803</c:v>
                </c:pt>
                <c:pt idx="5276">
                  <c:v>42313.997222222199</c:v>
                </c:pt>
                <c:pt idx="5277">
                  <c:v>42313.997916666704</c:v>
                </c:pt>
                <c:pt idx="5278">
                  <c:v>42313.998611111099</c:v>
                </c:pt>
                <c:pt idx="5279">
                  <c:v>42313.999305555597</c:v>
                </c:pt>
                <c:pt idx="5280">
                  <c:v>42314</c:v>
                </c:pt>
                <c:pt idx="5281">
                  <c:v>42314.000694444403</c:v>
                </c:pt>
                <c:pt idx="5282">
                  <c:v>42314.001388888901</c:v>
                </c:pt>
                <c:pt idx="5283">
                  <c:v>42314.002083333296</c:v>
                </c:pt>
                <c:pt idx="5284">
                  <c:v>42314.002777777801</c:v>
                </c:pt>
                <c:pt idx="5285">
                  <c:v>42314.003472222197</c:v>
                </c:pt>
                <c:pt idx="5286">
                  <c:v>42314.004166666702</c:v>
                </c:pt>
                <c:pt idx="5287">
                  <c:v>42314.004861111098</c:v>
                </c:pt>
                <c:pt idx="5288">
                  <c:v>42314.005555555603</c:v>
                </c:pt>
                <c:pt idx="5289">
                  <c:v>42314.006249999999</c:v>
                </c:pt>
                <c:pt idx="5290">
                  <c:v>42314.006944444402</c:v>
                </c:pt>
                <c:pt idx="5291">
                  <c:v>42314.007638888899</c:v>
                </c:pt>
                <c:pt idx="5292">
                  <c:v>42314.008333333302</c:v>
                </c:pt>
                <c:pt idx="5293">
                  <c:v>42314.0090277778</c:v>
                </c:pt>
                <c:pt idx="5294">
                  <c:v>42314.009722222203</c:v>
                </c:pt>
                <c:pt idx="5295">
                  <c:v>42314.010416666701</c:v>
                </c:pt>
                <c:pt idx="5296">
                  <c:v>42314.011111111096</c:v>
                </c:pt>
                <c:pt idx="5297">
                  <c:v>42314.011805555601</c:v>
                </c:pt>
                <c:pt idx="5298">
                  <c:v>42314.012499999997</c:v>
                </c:pt>
                <c:pt idx="5299">
                  <c:v>42314.0131944444</c:v>
                </c:pt>
                <c:pt idx="5300">
                  <c:v>42314.013888888898</c:v>
                </c:pt>
                <c:pt idx="5301">
                  <c:v>42314.014583333301</c:v>
                </c:pt>
                <c:pt idx="5302">
                  <c:v>42314.015277777798</c:v>
                </c:pt>
                <c:pt idx="5303">
                  <c:v>42314.015972222202</c:v>
                </c:pt>
                <c:pt idx="5304">
                  <c:v>42314.016666666699</c:v>
                </c:pt>
                <c:pt idx="5305">
                  <c:v>42314.017361111102</c:v>
                </c:pt>
                <c:pt idx="5306">
                  <c:v>42314.0180555556</c:v>
                </c:pt>
                <c:pt idx="5307">
                  <c:v>42314.018750000003</c:v>
                </c:pt>
                <c:pt idx="5308">
                  <c:v>42314.019444444399</c:v>
                </c:pt>
                <c:pt idx="5309">
                  <c:v>42314.020138888904</c:v>
                </c:pt>
                <c:pt idx="5310">
                  <c:v>42314.020833333299</c:v>
                </c:pt>
                <c:pt idx="5311">
                  <c:v>42314.021527777797</c:v>
                </c:pt>
                <c:pt idx="5312">
                  <c:v>42314.0222222222</c:v>
                </c:pt>
                <c:pt idx="5313">
                  <c:v>42314.022916666698</c:v>
                </c:pt>
                <c:pt idx="5314">
                  <c:v>42314.023611111101</c:v>
                </c:pt>
                <c:pt idx="5315">
                  <c:v>42314.024305555598</c:v>
                </c:pt>
                <c:pt idx="5316">
                  <c:v>42314.025000000001</c:v>
                </c:pt>
                <c:pt idx="5317">
                  <c:v>42314.025694444397</c:v>
                </c:pt>
                <c:pt idx="5318">
                  <c:v>42314.026388888902</c:v>
                </c:pt>
                <c:pt idx="5319">
                  <c:v>42314.027083333298</c:v>
                </c:pt>
                <c:pt idx="5320">
                  <c:v>42314.027777777803</c:v>
                </c:pt>
                <c:pt idx="5321">
                  <c:v>42314.028472222199</c:v>
                </c:pt>
                <c:pt idx="5322">
                  <c:v>42314.029166666704</c:v>
                </c:pt>
                <c:pt idx="5323">
                  <c:v>42314.029861111099</c:v>
                </c:pt>
                <c:pt idx="5324">
                  <c:v>42314.030555555597</c:v>
                </c:pt>
                <c:pt idx="5325">
                  <c:v>42314.03125</c:v>
                </c:pt>
                <c:pt idx="5326">
                  <c:v>42314.031944444403</c:v>
                </c:pt>
                <c:pt idx="5327">
                  <c:v>42314.032638888901</c:v>
                </c:pt>
                <c:pt idx="5328">
                  <c:v>42314.033333333296</c:v>
                </c:pt>
                <c:pt idx="5329">
                  <c:v>42314.034027777801</c:v>
                </c:pt>
                <c:pt idx="5330">
                  <c:v>42314.034722222197</c:v>
                </c:pt>
                <c:pt idx="5331">
                  <c:v>42314.035416666702</c:v>
                </c:pt>
                <c:pt idx="5332">
                  <c:v>42314.036111111098</c:v>
                </c:pt>
                <c:pt idx="5333">
                  <c:v>42314.036805555603</c:v>
                </c:pt>
                <c:pt idx="5334">
                  <c:v>42314.037499999999</c:v>
                </c:pt>
                <c:pt idx="5335">
                  <c:v>42314.038194444402</c:v>
                </c:pt>
                <c:pt idx="5336">
                  <c:v>42314.038888888899</c:v>
                </c:pt>
                <c:pt idx="5337">
                  <c:v>42314.039583333302</c:v>
                </c:pt>
                <c:pt idx="5338">
                  <c:v>42314.0402777778</c:v>
                </c:pt>
                <c:pt idx="5339">
                  <c:v>42314.040972222203</c:v>
                </c:pt>
                <c:pt idx="5340">
                  <c:v>42314.041666666701</c:v>
                </c:pt>
                <c:pt idx="5341">
                  <c:v>42314.042361111096</c:v>
                </c:pt>
                <c:pt idx="5342">
                  <c:v>42314.043055555601</c:v>
                </c:pt>
                <c:pt idx="5343">
                  <c:v>42314.043749999997</c:v>
                </c:pt>
                <c:pt idx="5344">
                  <c:v>42314.0444444444</c:v>
                </c:pt>
                <c:pt idx="5345">
                  <c:v>42314.045138888898</c:v>
                </c:pt>
                <c:pt idx="5346">
                  <c:v>42314.045833333301</c:v>
                </c:pt>
                <c:pt idx="5347">
                  <c:v>42314.046527777798</c:v>
                </c:pt>
                <c:pt idx="5348">
                  <c:v>42314.047222222202</c:v>
                </c:pt>
                <c:pt idx="5349">
                  <c:v>42314.047916666699</c:v>
                </c:pt>
                <c:pt idx="5350">
                  <c:v>42314.048611111102</c:v>
                </c:pt>
                <c:pt idx="5351">
                  <c:v>42314.0493055556</c:v>
                </c:pt>
                <c:pt idx="5352">
                  <c:v>42314.05</c:v>
                </c:pt>
                <c:pt idx="5353">
                  <c:v>42314.050694444399</c:v>
                </c:pt>
                <c:pt idx="5354">
                  <c:v>42314.051388888904</c:v>
                </c:pt>
                <c:pt idx="5355">
                  <c:v>42314.052083333299</c:v>
                </c:pt>
                <c:pt idx="5356">
                  <c:v>42314.052777777797</c:v>
                </c:pt>
                <c:pt idx="5357">
                  <c:v>42314.0534722222</c:v>
                </c:pt>
                <c:pt idx="5358">
                  <c:v>42314.054166666698</c:v>
                </c:pt>
                <c:pt idx="5359">
                  <c:v>42314.054861111101</c:v>
                </c:pt>
                <c:pt idx="5360">
                  <c:v>42314.055555555598</c:v>
                </c:pt>
                <c:pt idx="5361">
                  <c:v>42314.056250000001</c:v>
                </c:pt>
                <c:pt idx="5362">
                  <c:v>42314.056944444397</c:v>
                </c:pt>
                <c:pt idx="5363">
                  <c:v>42314.057638888902</c:v>
                </c:pt>
                <c:pt idx="5364">
                  <c:v>42314.058333333298</c:v>
                </c:pt>
                <c:pt idx="5365">
                  <c:v>42314.059027777803</c:v>
                </c:pt>
                <c:pt idx="5366">
                  <c:v>42314.059722222199</c:v>
                </c:pt>
                <c:pt idx="5367">
                  <c:v>42314.060416666704</c:v>
                </c:pt>
                <c:pt idx="5368">
                  <c:v>42314.061111111099</c:v>
                </c:pt>
                <c:pt idx="5369">
                  <c:v>42314.061805555597</c:v>
                </c:pt>
                <c:pt idx="5370">
                  <c:v>42314.0625</c:v>
                </c:pt>
                <c:pt idx="5371">
                  <c:v>42314.063194444403</c:v>
                </c:pt>
                <c:pt idx="5372">
                  <c:v>42314.063888888901</c:v>
                </c:pt>
                <c:pt idx="5373">
                  <c:v>42314.064583333296</c:v>
                </c:pt>
                <c:pt idx="5374">
                  <c:v>42314.065277777801</c:v>
                </c:pt>
                <c:pt idx="5375">
                  <c:v>42314.065972222197</c:v>
                </c:pt>
                <c:pt idx="5376">
                  <c:v>42314.066666666702</c:v>
                </c:pt>
                <c:pt idx="5377">
                  <c:v>42314.067361111098</c:v>
                </c:pt>
                <c:pt idx="5378">
                  <c:v>42314.068055555603</c:v>
                </c:pt>
                <c:pt idx="5379">
                  <c:v>42314.068749999999</c:v>
                </c:pt>
                <c:pt idx="5380">
                  <c:v>42314.069444444402</c:v>
                </c:pt>
                <c:pt idx="5381">
                  <c:v>42314.070138888899</c:v>
                </c:pt>
                <c:pt idx="5382">
                  <c:v>42314.070833333302</c:v>
                </c:pt>
                <c:pt idx="5383">
                  <c:v>42314.0715277778</c:v>
                </c:pt>
                <c:pt idx="5384">
                  <c:v>42314.072222222203</c:v>
                </c:pt>
                <c:pt idx="5385">
                  <c:v>42314.072916666701</c:v>
                </c:pt>
                <c:pt idx="5386">
                  <c:v>42314.073611111096</c:v>
                </c:pt>
                <c:pt idx="5387">
                  <c:v>42314.074305555601</c:v>
                </c:pt>
                <c:pt idx="5388">
                  <c:v>42314.074999999997</c:v>
                </c:pt>
                <c:pt idx="5389">
                  <c:v>42314.0756944444</c:v>
                </c:pt>
                <c:pt idx="5390">
                  <c:v>42314.076388888898</c:v>
                </c:pt>
                <c:pt idx="5391">
                  <c:v>42314.077083333301</c:v>
                </c:pt>
                <c:pt idx="5392">
                  <c:v>42314.077777777798</c:v>
                </c:pt>
                <c:pt idx="5393">
                  <c:v>42314.078472222202</c:v>
                </c:pt>
                <c:pt idx="5394">
                  <c:v>42314.079166666699</c:v>
                </c:pt>
                <c:pt idx="5395">
                  <c:v>42314.079861111102</c:v>
                </c:pt>
                <c:pt idx="5396">
                  <c:v>42314.0805555556</c:v>
                </c:pt>
                <c:pt idx="5397">
                  <c:v>42314.081250000003</c:v>
                </c:pt>
                <c:pt idx="5398">
                  <c:v>42314.081944444399</c:v>
                </c:pt>
                <c:pt idx="5399">
                  <c:v>42314.082638888904</c:v>
                </c:pt>
                <c:pt idx="5400">
                  <c:v>42314.083333333299</c:v>
                </c:pt>
                <c:pt idx="5401">
                  <c:v>42314.084027777797</c:v>
                </c:pt>
                <c:pt idx="5402">
                  <c:v>42314.0847222222</c:v>
                </c:pt>
                <c:pt idx="5403">
                  <c:v>42314.085416666698</c:v>
                </c:pt>
                <c:pt idx="5404">
                  <c:v>42314.086111111101</c:v>
                </c:pt>
                <c:pt idx="5405">
                  <c:v>42314.086805555598</c:v>
                </c:pt>
                <c:pt idx="5406">
                  <c:v>42314.087500000001</c:v>
                </c:pt>
                <c:pt idx="5407">
                  <c:v>42314.088194444397</c:v>
                </c:pt>
                <c:pt idx="5408">
                  <c:v>42314.088888888902</c:v>
                </c:pt>
                <c:pt idx="5409">
                  <c:v>42314.089583333298</c:v>
                </c:pt>
                <c:pt idx="5410">
                  <c:v>42314.090277777803</c:v>
                </c:pt>
                <c:pt idx="5411">
                  <c:v>42314.090972222199</c:v>
                </c:pt>
                <c:pt idx="5412">
                  <c:v>42314.091666666704</c:v>
                </c:pt>
                <c:pt idx="5413">
                  <c:v>42314.092361111099</c:v>
                </c:pt>
                <c:pt idx="5414">
                  <c:v>42314.093055555597</c:v>
                </c:pt>
                <c:pt idx="5415">
                  <c:v>42314.09375</c:v>
                </c:pt>
                <c:pt idx="5416">
                  <c:v>42314.094444444403</c:v>
                </c:pt>
                <c:pt idx="5417">
                  <c:v>42314.095138888901</c:v>
                </c:pt>
                <c:pt idx="5418">
                  <c:v>42314.095833333296</c:v>
                </c:pt>
                <c:pt idx="5419">
                  <c:v>42314.096527777801</c:v>
                </c:pt>
                <c:pt idx="5420">
                  <c:v>42314.097222222197</c:v>
                </c:pt>
                <c:pt idx="5421">
                  <c:v>42314.097916666702</c:v>
                </c:pt>
                <c:pt idx="5422">
                  <c:v>42314.098611111098</c:v>
                </c:pt>
                <c:pt idx="5423">
                  <c:v>42314.099305555603</c:v>
                </c:pt>
                <c:pt idx="5424">
                  <c:v>42314.1</c:v>
                </c:pt>
                <c:pt idx="5425">
                  <c:v>42314.100694444402</c:v>
                </c:pt>
                <c:pt idx="5426">
                  <c:v>42314.101388888899</c:v>
                </c:pt>
                <c:pt idx="5427">
                  <c:v>42314.102083333302</c:v>
                </c:pt>
                <c:pt idx="5428">
                  <c:v>42314.1027777778</c:v>
                </c:pt>
                <c:pt idx="5429">
                  <c:v>42314.103472222203</c:v>
                </c:pt>
                <c:pt idx="5430">
                  <c:v>42314.104166666701</c:v>
                </c:pt>
                <c:pt idx="5431">
                  <c:v>42314.104861111096</c:v>
                </c:pt>
                <c:pt idx="5432">
                  <c:v>42314.105555555601</c:v>
                </c:pt>
                <c:pt idx="5433">
                  <c:v>42314.106249999997</c:v>
                </c:pt>
                <c:pt idx="5434">
                  <c:v>42314.1069444444</c:v>
                </c:pt>
                <c:pt idx="5435">
                  <c:v>42314.107638888898</c:v>
                </c:pt>
                <c:pt idx="5436">
                  <c:v>42314.108333333301</c:v>
                </c:pt>
                <c:pt idx="5437">
                  <c:v>42314.109027777798</c:v>
                </c:pt>
                <c:pt idx="5438">
                  <c:v>42314.109722222202</c:v>
                </c:pt>
                <c:pt idx="5439">
                  <c:v>42314.110416666699</c:v>
                </c:pt>
                <c:pt idx="5440">
                  <c:v>42314.111111111102</c:v>
                </c:pt>
                <c:pt idx="5441">
                  <c:v>42314.1118055556</c:v>
                </c:pt>
                <c:pt idx="5442">
                  <c:v>42314.112500000003</c:v>
                </c:pt>
                <c:pt idx="5443">
                  <c:v>42314.113194444399</c:v>
                </c:pt>
                <c:pt idx="5444">
                  <c:v>42314.113888888904</c:v>
                </c:pt>
                <c:pt idx="5445">
                  <c:v>42314.114583333299</c:v>
                </c:pt>
                <c:pt idx="5446">
                  <c:v>42314.115277777797</c:v>
                </c:pt>
                <c:pt idx="5447">
                  <c:v>42314.1159722222</c:v>
                </c:pt>
                <c:pt idx="5448">
                  <c:v>42314.116666666698</c:v>
                </c:pt>
                <c:pt idx="5449">
                  <c:v>42314.117361111101</c:v>
                </c:pt>
                <c:pt idx="5450">
                  <c:v>42314.118055555598</c:v>
                </c:pt>
                <c:pt idx="5451">
                  <c:v>42314.118750000001</c:v>
                </c:pt>
                <c:pt idx="5452">
                  <c:v>42314.119444444397</c:v>
                </c:pt>
                <c:pt idx="5453">
                  <c:v>42314.120138888902</c:v>
                </c:pt>
                <c:pt idx="5454">
                  <c:v>42314.120833333298</c:v>
                </c:pt>
                <c:pt idx="5455">
                  <c:v>42314.121527777803</c:v>
                </c:pt>
                <c:pt idx="5456">
                  <c:v>42314.122222222199</c:v>
                </c:pt>
                <c:pt idx="5457">
                  <c:v>42314.122916666704</c:v>
                </c:pt>
                <c:pt idx="5458">
                  <c:v>42314.123611111099</c:v>
                </c:pt>
                <c:pt idx="5459">
                  <c:v>42314.124305555597</c:v>
                </c:pt>
                <c:pt idx="5460">
                  <c:v>42314.125</c:v>
                </c:pt>
                <c:pt idx="5461">
                  <c:v>42314.125694444403</c:v>
                </c:pt>
                <c:pt idx="5462">
                  <c:v>42314.126388888901</c:v>
                </c:pt>
                <c:pt idx="5463">
                  <c:v>42314.127083333296</c:v>
                </c:pt>
                <c:pt idx="5464">
                  <c:v>42314.127777777801</c:v>
                </c:pt>
                <c:pt idx="5465">
                  <c:v>42314.128472222197</c:v>
                </c:pt>
                <c:pt idx="5466">
                  <c:v>42314.129166666702</c:v>
                </c:pt>
                <c:pt idx="5467">
                  <c:v>42314.129861111098</c:v>
                </c:pt>
                <c:pt idx="5468">
                  <c:v>42314.130555555603</c:v>
                </c:pt>
                <c:pt idx="5469">
                  <c:v>42314.131249999999</c:v>
                </c:pt>
                <c:pt idx="5470">
                  <c:v>42314.131944444402</c:v>
                </c:pt>
                <c:pt idx="5471">
                  <c:v>42314.132638888899</c:v>
                </c:pt>
                <c:pt idx="5472">
                  <c:v>42314.133333333302</c:v>
                </c:pt>
                <c:pt idx="5473">
                  <c:v>42314.1340277778</c:v>
                </c:pt>
                <c:pt idx="5474">
                  <c:v>42314.134722222203</c:v>
                </c:pt>
                <c:pt idx="5475">
                  <c:v>42314.135416666701</c:v>
                </c:pt>
                <c:pt idx="5476">
                  <c:v>42314.136111111096</c:v>
                </c:pt>
                <c:pt idx="5477">
                  <c:v>42314.136805555601</c:v>
                </c:pt>
                <c:pt idx="5478">
                  <c:v>42314.137499999997</c:v>
                </c:pt>
                <c:pt idx="5479">
                  <c:v>42314.1381944444</c:v>
                </c:pt>
                <c:pt idx="5480">
                  <c:v>42314.138888888898</c:v>
                </c:pt>
                <c:pt idx="5481">
                  <c:v>42314.139583333301</c:v>
                </c:pt>
                <c:pt idx="5482">
                  <c:v>42314.140277777798</c:v>
                </c:pt>
                <c:pt idx="5483">
                  <c:v>42314.140972222202</c:v>
                </c:pt>
                <c:pt idx="5484">
                  <c:v>42314.141666666699</c:v>
                </c:pt>
                <c:pt idx="5485">
                  <c:v>42314.142361111102</c:v>
                </c:pt>
                <c:pt idx="5486">
                  <c:v>42314.1430555556</c:v>
                </c:pt>
                <c:pt idx="5487">
                  <c:v>42314.143750000003</c:v>
                </c:pt>
                <c:pt idx="5488">
                  <c:v>42314.144444444399</c:v>
                </c:pt>
                <c:pt idx="5489">
                  <c:v>42314.145138888904</c:v>
                </c:pt>
                <c:pt idx="5490">
                  <c:v>42314.145833333299</c:v>
                </c:pt>
                <c:pt idx="5491">
                  <c:v>42314.146527777797</c:v>
                </c:pt>
                <c:pt idx="5492">
                  <c:v>42314.1472222222</c:v>
                </c:pt>
                <c:pt idx="5493">
                  <c:v>42314.147916666698</c:v>
                </c:pt>
                <c:pt idx="5494">
                  <c:v>42314.148611111101</c:v>
                </c:pt>
                <c:pt idx="5495">
                  <c:v>42314.149305555598</c:v>
                </c:pt>
                <c:pt idx="5496">
                  <c:v>42314.15</c:v>
                </c:pt>
                <c:pt idx="5497">
                  <c:v>42314.150694444397</c:v>
                </c:pt>
                <c:pt idx="5498">
                  <c:v>42314.151388888902</c:v>
                </c:pt>
                <c:pt idx="5499">
                  <c:v>42314.152083333298</c:v>
                </c:pt>
                <c:pt idx="5500">
                  <c:v>42314.152777777803</c:v>
                </c:pt>
                <c:pt idx="5501">
                  <c:v>42314.153472222199</c:v>
                </c:pt>
                <c:pt idx="5502">
                  <c:v>42314.154166666704</c:v>
                </c:pt>
                <c:pt idx="5503">
                  <c:v>42314.154861111099</c:v>
                </c:pt>
                <c:pt idx="5504">
                  <c:v>42314.155555555597</c:v>
                </c:pt>
                <c:pt idx="5505">
                  <c:v>42314.15625</c:v>
                </c:pt>
                <c:pt idx="5506">
                  <c:v>42314.156944444403</c:v>
                </c:pt>
                <c:pt idx="5507">
                  <c:v>42314.157638888901</c:v>
                </c:pt>
                <c:pt idx="5508">
                  <c:v>42314.158333333296</c:v>
                </c:pt>
                <c:pt idx="5509">
                  <c:v>42314.159027777801</c:v>
                </c:pt>
                <c:pt idx="5510">
                  <c:v>42314.159722222197</c:v>
                </c:pt>
                <c:pt idx="5511">
                  <c:v>42314.160416666702</c:v>
                </c:pt>
                <c:pt idx="5512">
                  <c:v>42314.161111111098</c:v>
                </c:pt>
                <c:pt idx="5513">
                  <c:v>42314.161805555603</c:v>
                </c:pt>
                <c:pt idx="5514">
                  <c:v>42314.162499999999</c:v>
                </c:pt>
                <c:pt idx="5515">
                  <c:v>42314.163194444402</c:v>
                </c:pt>
                <c:pt idx="5516">
                  <c:v>42314.163888888899</c:v>
                </c:pt>
                <c:pt idx="5517">
                  <c:v>42314.164583333302</c:v>
                </c:pt>
                <c:pt idx="5518">
                  <c:v>42314.1652777778</c:v>
                </c:pt>
                <c:pt idx="5519">
                  <c:v>42314.165972222203</c:v>
                </c:pt>
                <c:pt idx="5520">
                  <c:v>42314.166666666701</c:v>
                </c:pt>
                <c:pt idx="5521">
                  <c:v>42314.167361111096</c:v>
                </c:pt>
                <c:pt idx="5522">
                  <c:v>42314.168055555601</c:v>
                </c:pt>
                <c:pt idx="5523">
                  <c:v>42314.168749999997</c:v>
                </c:pt>
                <c:pt idx="5524">
                  <c:v>42314.1694444444</c:v>
                </c:pt>
                <c:pt idx="5525">
                  <c:v>42314.170138888898</c:v>
                </c:pt>
                <c:pt idx="5526">
                  <c:v>42314.170833333301</c:v>
                </c:pt>
                <c:pt idx="5527">
                  <c:v>42314.171527777798</c:v>
                </c:pt>
                <c:pt idx="5528">
                  <c:v>42314.172222222202</c:v>
                </c:pt>
                <c:pt idx="5529">
                  <c:v>42314.172916666699</c:v>
                </c:pt>
                <c:pt idx="5530">
                  <c:v>42314.173611111102</c:v>
                </c:pt>
                <c:pt idx="5531">
                  <c:v>42314.1743055556</c:v>
                </c:pt>
                <c:pt idx="5532">
                  <c:v>42314.175000000003</c:v>
                </c:pt>
                <c:pt idx="5533">
                  <c:v>42314.175694444399</c:v>
                </c:pt>
                <c:pt idx="5534">
                  <c:v>42314.176388888904</c:v>
                </c:pt>
                <c:pt idx="5535">
                  <c:v>42314.177083333299</c:v>
                </c:pt>
                <c:pt idx="5536">
                  <c:v>42314.177777777797</c:v>
                </c:pt>
                <c:pt idx="5537">
                  <c:v>42314.1784722222</c:v>
                </c:pt>
                <c:pt idx="5538">
                  <c:v>42314.179166666698</c:v>
                </c:pt>
                <c:pt idx="5539">
                  <c:v>42314.179861111101</c:v>
                </c:pt>
                <c:pt idx="5540">
                  <c:v>42314.180555555598</c:v>
                </c:pt>
                <c:pt idx="5541">
                  <c:v>42314.181250000001</c:v>
                </c:pt>
                <c:pt idx="5542">
                  <c:v>42314.181944444397</c:v>
                </c:pt>
                <c:pt idx="5543">
                  <c:v>42314.182638888902</c:v>
                </c:pt>
                <c:pt idx="5544">
                  <c:v>42314.183333333298</c:v>
                </c:pt>
                <c:pt idx="5545">
                  <c:v>42314.184027777803</c:v>
                </c:pt>
                <c:pt idx="5546">
                  <c:v>42314.184722222199</c:v>
                </c:pt>
                <c:pt idx="5547">
                  <c:v>42314.185416666704</c:v>
                </c:pt>
                <c:pt idx="5548">
                  <c:v>42314.186111111099</c:v>
                </c:pt>
                <c:pt idx="5549">
                  <c:v>42314.186805555597</c:v>
                </c:pt>
                <c:pt idx="5550">
                  <c:v>42314.1875</c:v>
                </c:pt>
                <c:pt idx="5551">
                  <c:v>42314.188194444403</c:v>
                </c:pt>
                <c:pt idx="5552">
                  <c:v>42314.188888888901</c:v>
                </c:pt>
                <c:pt idx="5553">
                  <c:v>42314.189583333296</c:v>
                </c:pt>
                <c:pt idx="5554">
                  <c:v>42314.190277777801</c:v>
                </c:pt>
                <c:pt idx="5555">
                  <c:v>42314.190972222197</c:v>
                </c:pt>
                <c:pt idx="5556">
                  <c:v>42314.191666666702</c:v>
                </c:pt>
                <c:pt idx="5557">
                  <c:v>42314.192361111098</c:v>
                </c:pt>
                <c:pt idx="5558">
                  <c:v>42314.193055555603</c:v>
                </c:pt>
                <c:pt idx="5559">
                  <c:v>42314.193749999999</c:v>
                </c:pt>
                <c:pt idx="5560">
                  <c:v>42314.194444444402</c:v>
                </c:pt>
                <c:pt idx="5561">
                  <c:v>42314.195138888899</c:v>
                </c:pt>
                <c:pt idx="5562">
                  <c:v>42314.195833333302</c:v>
                </c:pt>
                <c:pt idx="5563">
                  <c:v>42314.1965277778</c:v>
                </c:pt>
                <c:pt idx="5564">
                  <c:v>42314.197222222203</c:v>
                </c:pt>
                <c:pt idx="5565">
                  <c:v>42314.197916666701</c:v>
                </c:pt>
                <c:pt idx="5566">
                  <c:v>42314.198611111096</c:v>
                </c:pt>
                <c:pt idx="5567">
                  <c:v>42314.199305555601</c:v>
                </c:pt>
                <c:pt idx="5568">
                  <c:v>42314.2</c:v>
                </c:pt>
                <c:pt idx="5569">
                  <c:v>42314.2006944444</c:v>
                </c:pt>
                <c:pt idx="5570">
                  <c:v>42314.201388888898</c:v>
                </c:pt>
                <c:pt idx="5571">
                  <c:v>42314.202083333301</c:v>
                </c:pt>
                <c:pt idx="5572">
                  <c:v>42314.202777777798</c:v>
                </c:pt>
                <c:pt idx="5573">
                  <c:v>42314.203472222202</c:v>
                </c:pt>
                <c:pt idx="5574">
                  <c:v>42314.204166666699</c:v>
                </c:pt>
                <c:pt idx="5575">
                  <c:v>42314.204861111102</c:v>
                </c:pt>
                <c:pt idx="5576">
                  <c:v>42314.2055555556</c:v>
                </c:pt>
                <c:pt idx="5577">
                  <c:v>42314.206250000003</c:v>
                </c:pt>
                <c:pt idx="5578">
                  <c:v>42314.206944444399</c:v>
                </c:pt>
                <c:pt idx="5579">
                  <c:v>42314.207638888904</c:v>
                </c:pt>
                <c:pt idx="5580">
                  <c:v>42314.208333333299</c:v>
                </c:pt>
                <c:pt idx="5581">
                  <c:v>42314.209027777797</c:v>
                </c:pt>
                <c:pt idx="5582">
                  <c:v>42314.2097222222</c:v>
                </c:pt>
                <c:pt idx="5583">
                  <c:v>42314.210416666698</c:v>
                </c:pt>
                <c:pt idx="5584">
                  <c:v>42314.211111111101</c:v>
                </c:pt>
                <c:pt idx="5585">
                  <c:v>42314.211805555598</c:v>
                </c:pt>
                <c:pt idx="5586">
                  <c:v>42314.212500000001</c:v>
                </c:pt>
                <c:pt idx="5587">
                  <c:v>42314.213194444397</c:v>
                </c:pt>
                <c:pt idx="5588">
                  <c:v>42314.213888888902</c:v>
                </c:pt>
                <c:pt idx="5589">
                  <c:v>42314.214583333298</c:v>
                </c:pt>
                <c:pt idx="5590">
                  <c:v>42314.215277777803</c:v>
                </c:pt>
                <c:pt idx="5591">
                  <c:v>42314.215972222199</c:v>
                </c:pt>
                <c:pt idx="5592">
                  <c:v>42314.216666666704</c:v>
                </c:pt>
                <c:pt idx="5593">
                  <c:v>42314.217361111099</c:v>
                </c:pt>
                <c:pt idx="5594">
                  <c:v>42314.218055555597</c:v>
                </c:pt>
                <c:pt idx="5595">
                  <c:v>42314.21875</c:v>
                </c:pt>
                <c:pt idx="5596">
                  <c:v>42314.219444444403</c:v>
                </c:pt>
                <c:pt idx="5597">
                  <c:v>42314.220138888901</c:v>
                </c:pt>
                <c:pt idx="5598">
                  <c:v>42314.220833333296</c:v>
                </c:pt>
                <c:pt idx="5599">
                  <c:v>42314.221527777801</c:v>
                </c:pt>
                <c:pt idx="5600">
                  <c:v>42314.222222222197</c:v>
                </c:pt>
                <c:pt idx="5601">
                  <c:v>42314.222916666702</c:v>
                </c:pt>
                <c:pt idx="5602">
                  <c:v>42314.223611111098</c:v>
                </c:pt>
                <c:pt idx="5603">
                  <c:v>42314.224305555603</c:v>
                </c:pt>
                <c:pt idx="5604">
                  <c:v>42314.224999999999</c:v>
                </c:pt>
                <c:pt idx="5605">
                  <c:v>42314.225694444402</c:v>
                </c:pt>
                <c:pt idx="5606">
                  <c:v>42314.226388888899</c:v>
                </c:pt>
                <c:pt idx="5607">
                  <c:v>42314.227083333302</c:v>
                </c:pt>
                <c:pt idx="5608">
                  <c:v>42314.2277777778</c:v>
                </c:pt>
                <c:pt idx="5609">
                  <c:v>42314.228472222203</c:v>
                </c:pt>
                <c:pt idx="5610">
                  <c:v>42314.229166666701</c:v>
                </c:pt>
                <c:pt idx="5611">
                  <c:v>42314.229861111096</c:v>
                </c:pt>
                <c:pt idx="5612">
                  <c:v>42314.230555555601</c:v>
                </c:pt>
                <c:pt idx="5613">
                  <c:v>42314.231249999997</c:v>
                </c:pt>
                <c:pt idx="5614">
                  <c:v>42314.2319444444</c:v>
                </c:pt>
                <c:pt idx="5615">
                  <c:v>42314.232638888898</c:v>
                </c:pt>
                <c:pt idx="5616">
                  <c:v>42314.233333333301</c:v>
                </c:pt>
                <c:pt idx="5617">
                  <c:v>42314.234027777798</c:v>
                </c:pt>
                <c:pt idx="5618">
                  <c:v>42314.234722222202</c:v>
                </c:pt>
                <c:pt idx="5619">
                  <c:v>42314.235416666699</c:v>
                </c:pt>
                <c:pt idx="5620">
                  <c:v>42314.236111111102</c:v>
                </c:pt>
                <c:pt idx="5621">
                  <c:v>42314.2368055556</c:v>
                </c:pt>
                <c:pt idx="5622">
                  <c:v>42314.237500000003</c:v>
                </c:pt>
                <c:pt idx="5623">
                  <c:v>42314.238194444399</c:v>
                </c:pt>
                <c:pt idx="5624">
                  <c:v>42314.238888888904</c:v>
                </c:pt>
                <c:pt idx="5625">
                  <c:v>42314.239583333299</c:v>
                </c:pt>
                <c:pt idx="5626">
                  <c:v>42314.240277777797</c:v>
                </c:pt>
                <c:pt idx="5627">
                  <c:v>42314.2409722222</c:v>
                </c:pt>
                <c:pt idx="5628">
                  <c:v>42314.241666666698</c:v>
                </c:pt>
                <c:pt idx="5629">
                  <c:v>42314.242361111101</c:v>
                </c:pt>
                <c:pt idx="5630">
                  <c:v>42314.243055555598</c:v>
                </c:pt>
                <c:pt idx="5631">
                  <c:v>42314.243750000001</c:v>
                </c:pt>
                <c:pt idx="5632">
                  <c:v>42314.244444444397</c:v>
                </c:pt>
                <c:pt idx="5633">
                  <c:v>42314.245138888902</c:v>
                </c:pt>
                <c:pt idx="5634">
                  <c:v>42314.245833333298</c:v>
                </c:pt>
                <c:pt idx="5635">
                  <c:v>42314.246527777803</c:v>
                </c:pt>
                <c:pt idx="5636">
                  <c:v>42314.247222222199</c:v>
                </c:pt>
                <c:pt idx="5637">
                  <c:v>42314.247916666704</c:v>
                </c:pt>
                <c:pt idx="5638">
                  <c:v>42314.248611111099</c:v>
                </c:pt>
                <c:pt idx="5639">
                  <c:v>42314.249305555597</c:v>
                </c:pt>
                <c:pt idx="5640">
                  <c:v>42314.25</c:v>
                </c:pt>
                <c:pt idx="5641">
                  <c:v>42314.250694444403</c:v>
                </c:pt>
                <c:pt idx="5642">
                  <c:v>42314.251388888901</c:v>
                </c:pt>
                <c:pt idx="5643">
                  <c:v>42314.252083333296</c:v>
                </c:pt>
                <c:pt idx="5644">
                  <c:v>42314.252777777801</c:v>
                </c:pt>
                <c:pt idx="5645">
                  <c:v>42314.253472222197</c:v>
                </c:pt>
                <c:pt idx="5646">
                  <c:v>42314.254166666702</c:v>
                </c:pt>
                <c:pt idx="5647">
                  <c:v>42314.254861111098</c:v>
                </c:pt>
                <c:pt idx="5648">
                  <c:v>42314.255555555603</c:v>
                </c:pt>
                <c:pt idx="5649">
                  <c:v>42314.256249999999</c:v>
                </c:pt>
                <c:pt idx="5650">
                  <c:v>42314.256944444402</c:v>
                </c:pt>
                <c:pt idx="5651">
                  <c:v>42314.257638888899</c:v>
                </c:pt>
                <c:pt idx="5652">
                  <c:v>42314.258333333302</c:v>
                </c:pt>
                <c:pt idx="5653">
                  <c:v>42314.2590277778</c:v>
                </c:pt>
                <c:pt idx="5654">
                  <c:v>42314.259722222203</c:v>
                </c:pt>
                <c:pt idx="5655">
                  <c:v>42314.260416666701</c:v>
                </c:pt>
                <c:pt idx="5656">
                  <c:v>42314.261111111096</c:v>
                </c:pt>
                <c:pt idx="5657">
                  <c:v>42314.261805555601</c:v>
                </c:pt>
                <c:pt idx="5658">
                  <c:v>42314.262499999997</c:v>
                </c:pt>
                <c:pt idx="5659">
                  <c:v>42314.2631944444</c:v>
                </c:pt>
                <c:pt idx="5660">
                  <c:v>42314.263888888898</c:v>
                </c:pt>
                <c:pt idx="5661">
                  <c:v>42314.264583333301</c:v>
                </c:pt>
                <c:pt idx="5662">
                  <c:v>42314.265277777798</c:v>
                </c:pt>
                <c:pt idx="5663">
                  <c:v>42314.265972222202</c:v>
                </c:pt>
                <c:pt idx="5664">
                  <c:v>42314.266666666699</c:v>
                </c:pt>
                <c:pt idx="5665">
                  <c:v>42314.267361111102</c:v>
                </c:pt>
                <c:pt idx="5666">
                  <c:v>42314.2680555556</c:v>
                </c:pt>
                <c:pt idx="5667">
                  <c:v>42314.268750000003</c:v>
                </c:pt>
                <c:pt idx="5668">
                  <c:v>42314.269444444399</c:v>
                </c:pt>
                <c:pt idx="5669">
                  <c:v>42314.270138888904</c:v>
                </c:pt>
                <c:pt idx="5670">
                  <c:v>42314.270833333299</c:v>
                </c:pt>
                <c:pt idx="5671">
                  <c:v>42314.271527777797</c:v>
                </c:pt>
                <c:pt idx="5672">
                  <c:v>42314.2722222222</c:v>
                </c:pt>
                <c:pt idx="5673">
                  <c:v>42314.272916666698</c:v>
                </c:pt>
                <c:pt idx="5674">
                  <c:v>42314.273611111101</c:v>
                </c:pt>
                <c:pt idx="5675">
                  <c:v>42314.274305555598</c:v>
                </c:pt>
                <c:pt idx="5676">
                  <c:v>42314.275000000001</c:v>
                </c:pt>
                <c:pt idx="5677">
                  <c:v>42314.275694444397</c:v>
                </c:pt>
                <c:pt idx="5678">
                  <c:v>42314.276388888902</c:v>
                </c:pt>
                <c:pt idx="5679">
                  <c:v>42314.277083333298</c:v>
                </c:pt>
                <c:pt idx="5680">
                  <c:v>42314.277777777803</c:v>
                </c:pt>
                <c:pt idx="5681">
                  <c:v>42314.278472222199</c:v>
                </c:pt>
                <c:pt idx="5682">
                  <c:v>42314.279166666704</c:v>
                </c:pt>
                <c:pt idx="5683">
                  <c:v>42314.279861111099</c:v>
                </c:pt>
                <c:pt idx="5684">
                  <c:v>42314.280555555597</c:v>
                </c:pt>
                <c:pt idx="5685">
                  <c:v>42314.28125</c:v>
                </c:pt>
                <c:pt idx="5686">
                  <c:v>42314.281944444403</c:v>
                </c:pt>
                <c:pt idx="5687">
                  <c:v>42314.282638888901</c:v>
                </c:pt>
                <c:pt idx="5688">
                  <c:v>42314.283333333296</c:v>
                </c:pt>
                <c:pt idx="5689">
                  <c:v>42314.284027777801</c:v>
                </c:pt>
                <c:pt idx="5690">
                  <c:v>42314.284722222197</c:v>
                </c:pt>
                <c:pt idx="5691">
                  <c:v>42314.285416666702</c:v>
                </c:pt>
                <c:pt idx="5692">
                  <c:v>42314.286111111098</c:v>
                </c:pt>
                <c:pt idx="5693">
                  <c:v>42314.286805555603</c:v>
                </c:pt>
                <c:pt idx="5694">
                  <c:v>42314.287499999999</c:v>
                </c:pt>
                <c:pt idx="5695">
                  <c:v>42314.288194444402</c:v>
                </c:pt>
                <c:pt idx="5696">
                  <c:v>42314.288888888899</c:v>
                </c:pt>
                <c:pt idx="5697">
                  <c:v>42314.289583333302</c:v>
                </c:pt>
                <c:pt idx="5698">
                  <c:v>42314.2902777778</c:v>
                </c:pt>
                <c:pt idx="5699">
                  <c:v>42314.290972222203</c:v>
                </c:pt>
                <c:pt idx="5700">
                  <c:v>42314.291666666701</c:v>
                </c:pt>
                <c:pt idx="5701">
                  <c:v>42314.292361111096</c:v>
                </c:pt>
                <c:pt idx="5702">
                  <c:v>42314.293055555601</c:v>
                </c:pt>
                <c:pt idx="5703">
                  <c:v>42314.293749999997</c:v>
                </c:pt>
                <c:pt idx="5704">
                  <c:v>42314.2944444444</c:v>
                </c:pt>
                <c:pt idx="5705">
                  <c:v>42314.295138888898</c:v>
                </c:pt>
                <c:pt idx="5706">
                  <c:v>42314.295833333301</c:v>
                </c:pt>
                <c:pt idx="5707">
                  <c:v>42314.296527777798</c:v>
                </c:pt>
                <c:pt idx="5708">
                  <c:v>42314.297222222202</c:v>
                </c:pt>
                <c:pt idx="5709">
                  <c:v>42314.297916666699</c:v>
                </c:pt>
                <c:pt idx="5710">
                  <c:v>42314.298611111102</c:v>
                </c:pt>
                <c:pt idx="5711">
                  <c:v>42314.2993055556</c:v>
                </c:pt>
                <c:pt idx="5712">
                  <c:v>42314.3</c:v>
                </c:pt>
                <c:pt idx="5713">
                  <c:v>42314.300694444399</c:v>
                </c:pt>
                <c:pt idx="5714">
                  <c:v>42314.301388888904</c:v>
                </c:pt>
                <c:pt idx="5715">
                  <c:v>42314.302083333299</c:v>
                </c:pt>
                <c:pt idx="5716">
                  <c:v>42314.302777777797</c:v>
                </c:pt>
                <c:pt idx="5717">
                  <c:v>42314.3034722222</c:v>
                </c:pt>
                <c:pt idx="5718">
                  <c:v>42314.304166666698</c:v>
                </c:pt>
                <c:pt idx="5719">
                  <c:v>42314.304861111101</c:v>
                </c:pt>
                <c:pt idx="5720">
                  <c:v>42314.305555555598</c:v>
                </c:pt>
                <c:pt idx="5721">
                  <c:v>42314.306250000001</c:v>
                </c:pt>
                <c:pt idx="5722">
                  <c:v>42314.306944444397</c:v>
                </c:pt>
                <c:pt idx="5723">
                  <c:v>42314.307638888902</c:v>
                </c:pt>
                <c:pt idx="5724">
                  <c:v>42314.308333333298</c:v>
                </c:pt>
                <c:pt idx="5725">
                  <c:v>42314.309027777803</c:v>
                </c:pt>
                <c:pt idx="5726">
                  <c:v>42314.309722222199</c:v>
                </c:pt>
                <c:pt idx="5727">
                  <c:v>42314.310416666704</c:v>
                </c:pt>
                <c:pt idx="5728">
                  <c:v>42314.311111111099</c:v>
                </c:pt>
                <c:pt idx="5729">
                  <c:v>42314.311805555597</c:v>
                </c:pt>
                <c:pt idx="5730">
                  <c:v>42314.3125</c:v>
                </c:pt>
                <c:pt idx="5731">
                  <c:v>42314.313194444403</c:v>
                </c:pt>
                <c:pt idx="5732">
                  <c:v>42314.313888888901</c:v>
                </c:pt>
                <c:pt idx="5733">
                  <c:v>42314.314583333296</c:v>
                </c:pt>
                <c:pt idx="5734">
                  <c:v>42314.315277777801</c:v>
                </c:pt>
                <c:pt idx="5735">
                  <c:v>42314.315972222197</c:v>
                </c:pt>
                <c:pt idx="5736">
                  <c:v>42314.316666666702</c:v>
                </c:pt>
                <c:pt idx="5737">
                  <c:v>42314.317361111098</c:v>
                </c:pt>
                <c:pt idx="5738">
                  <c:v>42314.318055555603</c:v>
                </c:pt>
                <c:pt idx="5739">
                  <c:v>42314.318749999999</c:v>
                </c:pt>
                <c:pt idx="5740">
                  <c:v>42314.319444444402</c:v>
                </c:pt>
                <c:pt idx="5741">
                  <c:v>42314.320138888899</c:v>
                </c:pt>
                <c:pt idx="5742">
                  <c:v>42314.320833333302</c:v>
                </c:pt>
                <c:pt idx="5743">
                  <c:v>42314.3215277778</c:v>
                </c:pt>
                <c:pt idx="5744">
                  <c:v>42314.322222222203</c:v>
                </c:pt>
                <c:pt idx="5745">
                  <c:v>42314.322916666701</c:v>
                </c:pt>
                <c:pt idx="5746">
                  <c:v>42314.323611111096</c:v>
                </c:pt>
                <c:pt idx="5747">
                  <c:v>42314.324305555601</c:v>
                </c:pt>
                <c:pt idx="5748">
                  <c:v>42314.324999999997</c:v>
                </c:pt>
                <c:pt idx="5749">
                  <c:v>42314.3256944444</c:v>
                </c:pt>
                <c:pt idx="5750">
                  <c:v>42314.326388888898</c:v>
                </c:pt>
                <c:pt idx="5751">
                  <c:v>42314.327083333301</c:v>
                </c:pt>
                <c:pt idx="5752">
                  <c:v>42314.327777777798</c:v>
                </c:pt>
                <c:pt idx="5753">
                  <c:v>42314.328472222202</c:v>
                </c:pt>
                <c:pt idx="5754">
                  <c:v>42314.329166666699</c:v>
                </c:pt>
                <c:pt idx="5755">
                  <c:v>42314.329861111102</c:v>
                </c:pt>
                <c:pt idx="5756">
                  <c:v>42314.3305555556</c:v>
                </c:pt>
                <c:pt idx="5757">
                  <c:v>42314.331250000003</c:v>
                </c:pt>
                <c:pt idx="5758">
                  <c:v>42314.331944444399</c:v>
                </c:pt>
                <c:pt idx="5759">
                  <c:v>42314.332638888904</c:v>
                </c:pt>
                <c:pt idx="5760">
                  <c:v>42314.333333333299</c:v>
                </c:pt>
                <c:pt idx="5761">
                  <c:v>42314.334027777797</c:v>
                </c:pt>
                <c:pt idx="5762">
                  <c:v>42314.3347222222</c:v>
                </c:pt>
                <c:pt idx="5763">
                  <c:v>42314.335416666698</c:v>
                </c:pt>
                <c:pt idx="5764">
                  <c:v>42314.336111111101</c:v>
                </c:pt>
                <c:pt idx="5765">
                  <c:v>42314.336805555598</c:v>
                </c:pt>
                <c:pt idx="5766">
                  <c:v>42314.337500000001</c:v>
                </c:pt>
                <c:pt idx="5767">
                  <c:v>42314.338194444397</c:v>
                </c:pt>
                <c:pt idx="5768">
                  <c:v>42314.338888888902</c:v>
                </c:pt>
                <c:pt idx="5769">
                  <c:v>42314.339583333298</c:v>
                </c:pt>
                <c:pt idx="5770">
                  <c:v>42314.340277777803</c:v>
                </c:pt>
                <c:pt idx="5771">
                  <c:v>42314.340972222199</c:v>
                </c:pt>
                <c:pt idx="5772">
                  <c:v>42314.341666666704</c:v>
                </c:pt>
                <c:pt idx="5773">
                  <c:v>42314.342361111099</c:v>
                </c:pt>
                <c:pt idx="5774">
                  <c:v>42314.343055555597</c:v>
                </c:pt>
                <c:pt idx="5775">
                  <c:v>42314.34375</c:v>
                </c:pt>
                <c:pt idx="5776">
                  <c:v>42314.344444444403</c:v>
                </c:pt>
                <c:pt idx="5777">
                  <c:v>42314.345138888901</c:v>
                </c:pt>
                <c:pt idx="5778">
                  <c:v>42314.345833333296</c:v>
                </c:pt>
                <c:pt idx="5779">
                  <c:v>42314.346527777801</c:v>
                </c:pt>
                <c:pt idx="5780">
                  <c:v>42314.347222222197</c:v>
                </c:pt>
                <c:pt idx="5781">
                  <c:v>42314.347916666702</c:v>
                </c:pt>
                <c:pt idx="5782">
                  <c:v>42314.348611111098</c:v>
                </c:pt>
                <c:pt idx="5783">
                  <c:v>42314.349305555603</c:v>
                </c:pt>
                <c:pt idx="5784">
                  <c:v>42314.35</c:v>
                </c:pt>
                <c:pt idx="5785">
                  <c:v>42314.350694444402</c:v>
                </c:pt>
                <c:pt idx="5786">
                  <c:v>42314.351388888899</c:v>
                </c:pt>
                <c:pt idx="5787">
                  <c:v>42314.352083333302</c:v>
                </c:pt>
                <c:pt idx="5788">
                  <c:v>42314.3527777778</c:v>
                </c:pt>
                <c:pt idx="5789">
                  <c:v>42314.353472222203</c:v>
                </c:pt>
                <c:pt idx="5790">
                  <c:v>42314.354166666701</c:v>
                </c:pt>
                <c:pt idx="5791">
                  <c:v>42314.354861111096</c:v>
                </c:pt>
                <c:pt idx="5792">
                  <c:v>42314.355555555601</c:v>
                </c:pt>
                <c:pt idx="5793">
                  <c:v>42314.356249999997</c:v>
                </c:pt>
                <c:pt idx="5794">
                  <c:v>42314.3569444444</c:v>
                </c:pt>
                <c:pt idx="5795">
                  <c:v>42314.357638888898</c:v>
                </c:pt>
                <c:pt idx="5796">
                  <c:v>42314.358333333301</c:v>
                </c:pt>
                <c:pt idx="5797">
                  <c:v>42314.359027777798</c:v>
                </c:pt>
                <c:pt idx="5798">
                  <c:v>42314.359722222202</c:v>
                </c:pt>
                <c:pt idx="5799">
                  <c:v>42314.360416666699</c:v>
                </c:pt>
                <c:pt idx="5800">
                  <c:v>42314.361111111102</c:v>
                </c:pt>
                <c:pt idx="5801">
                  <c:v>42314.3618055556</c:v>
                </c:pt>
                <c:pt idx="5802">
                  <c:v>42314.362500000003</c:v>
                </c:pt>
                <c:pt idx="5803">
                  <c:v>42314.363194444399</c:v>
                </c:pt>
                <c:pt idx="5804">
                  <c:v>42314.363888888904</c:v>
                </c:pt>
                <c:pt idx="5805">
                  <c:v>42314.364583333299</c:v>
                </c:pt>
                <c:pt idx="5806">
                  <c:v>42314.365277777797</c:v>
                </c:pt>
                <c:pt idx="5807">
                  <c:v>42314.3659722222</c:v>
                </c:pt>
                <c:pt idx="5808">
                  <c:v>42314.366666666698</c:v>
                </c:pt>
                <c:pt idx="5809">
                  <c:v>42314.367361111101</c:v>
                </c:pt>
                <c:pt idx="5810">
                  <c:v>42314.368055555598</c:v>
                </c:pt>
                <c:pt idx="5811">
                  <c:v>42314.368750000001</c:v>
                </c:pt>
                <c:pt idx="5812">
                  <c:v>42314.369444444397</c:v>
                </c:pt>
                <c:pt idx="5813">
                  <c:v>42314.370138888902</c:v>
                </c:pt>
                <c:pt idx="5814">
                  <c:v>42314.370833333298</c:v>
                </c:pt>
                <c:pt idx="5815">
                  <c:v>42314.371527777803</c:v>
                </c:pt>
                <c:pt idx="5816">
                  <c:v>42314.372222222199</c:v>
                </c:pt>
                <c:pt idx="5817">
                  <c:v>42314.372916666704</c:v>
                </c:pt>
                <c:pt idx="5818">
                  <c:v>42314.373611111099</c:v>
                </c:pt>
                <c:pt idx="5819">
                  <c:v>42314.374305555597</c:v>
                </c:pt>
                <c:pt idx="5820">
                  <c:v>42314.375</c:v>
                </c:pt>
                <c:pt idx="5821">
                  <c:v>42314.375694444403</c:v>
                </c:pt>
                <c:pt idx="5822">
                  <c:v>42314.376388888901</c:v>
                </c:pt>
                <c:pt idx="5823">
                  <c:v>42314.377083333296</c:v>
                </c:pt>
                <c:pt idx="5824">
                  <c:v>42314.377777777801</c:v>
                </c:pt>
                <c:pt idx="5825">
                  <c:v>42314.378472222197</c:v>
                </c:pt>
                <c:pt idx="5826">
                  <c:v>42314.379166666702</c:v>
                </c:pt>
                <c:pt idx="5827">
                  <c:v>42314.379861111098</c:v>
                </c:pt>
                <c:pt idx="5828">
                  <c:v>42314.380555555603</c:v>
                </c:pt>
                <c:pt idx="5829">
                  <c:v>42314.381249999999</c:v>
                </c:pt>
                <c:pt idx="5830">
                  <c:v>42314.381944444402</c:v>
                </c:pt>
                <c:pt idx="5831">
                  <c:v>42314.382638888899</c:v>
                </c:pt>
                <c:pt idx="5832">
                  <c:v>42314.383333333302</c:v>
                </c:pt>
                <c:pt idx="5833">
                  <c:v>42314.3840277778</c:v>
                </c:pt>
                <c:pt idx="5834">
                  <c:v>42314.384722222203</c:v>
                </c:pt>
                <c:pt idx="5835">
                  <c:v>42314.385416666701</c:v>
                </c:pt>
                <c:pt idx="5836">
                  <c:v>42314.386111111096</c:v>
                </c:pt>
                <c:pt idx="5837">
                  <c:v>42314.386805555601</c:v>
                </c:pt>
                <c:pt idx="5838">
                  <c:v>42314.387499999997</c:v>
                </c:pt>
                <c:pt idx="5839">
                  <c:v>42314.3881944444</c:v>
                </c:pt>
                <c:pt idx="5840">
                  <c:v>42314.388888888898</c:v>
                </c:pt>
                <c:pt idx="5841">
                  <c:v>42314.389583333301</c:v>
                </c:pt>
                <c:pt idx="5842">
                  <c:v>42314.390277777798</c:v>
                </c:pt>
                <c:pt idx="5843">
                  <c:v>42314.390972222202</c:v>
                </c:pt>
                <c:pt idx="5844">
                  <c:v>42314.391666666699</c:v>
                </c:pt>
                <c:pt idx="5845">
                  <c:v>42314.392361111102</c:v>
                </c:pt>
                <c:pt idx="5846">
                  <c:v>42314.3930555556</c:v>
                </c:pt>
                <c:pt idx="5847">
                  <c:v>42314.393750000003</c:v>
                </c:pt>
                <c:pt idx="5848">
                  <c:v>42314.394444444399</c:v>
                </c:pt>
                <c:pt idx="5849">
                  <c:v>42314.395138888904</c:v>
                </c:pt>
                <c:pt idx="5850">
                  <c:v>42314.395833333299</c:v>
                </c:pt>
                <c:pt idx="5851">
                  <c:v>42314.396527777797</c:v>
                </c:pt>
                <c:pt idx="5852">
                  <c:v>42314.3972222222</c:v>
                </c:pt>
                <c:pt idx="5853">
                  <c:v>42314.397916666698</c:v>
                </c:pt>
                <c:pt idx="5854">
                  <c:v>42314.398611111101</c:v>
                </c:pt>
                <c:pt idx="5855">
                  <c:v>42314.399305555598</c:v>
                </c:pt>
                <c:pt idx="5856">
                  <c:v>42314.400000000001</c:v>
                </c:pt>
                <c:pt idx="5857">
                  <c:v>42314.400694444397</c:v>
                </c:pt>
                <c:pt idx="5858">
                  <c:v>42314.401388888902</c:v>
                </c:pt>
                <c:pt idx="5859">
                  <c:v>42314.402083333298</c:v>
                </c:pt>
                <c:pt idx="5860">
                  <c:v>42314.402777777803</c:v>
                </c:pt>
                <c:pt idx="5861">
                  <c:v>42314.403472222199</c:v>
                </c:pt>
                <c:pt idx="5862">
                  <c:v>42314.404166666704</c:v>
                </c:pt>
                <c:pt idx="5863">
                  <c:v>42314.404861111099</c:v>
                </c:pt>
                <c:pt idx="5864">
                  <c:v>42314.405555555597</c:v>
                </c:pt>
                <c:pt idx="5865">
                  <c:v>42314.40625</c:v>
                </c:pt>
                <c:pt idx="5866">
                  <c:v>42314.406944444403</c:v>
                </c:pt>
                <c:pt idx="5867">
                  <c:v>42314.407638888901</c:v>
                </c:pt>
                <c:pt idx="5868">
                  <c:v>42314.408333333296</c:v>
                </c:pt>
                <c:pt idx="5869">
                  <c:v>42314.409027777801</c:v>
                </c:pt>
                <c:pt idx="5870">
                  <c:v>42314.409722222197</c:v>
                </c:pt>
                <c:pt idx="5871">
                  <c:v>42314.410416666702</c:v>
                </c:pt>
                <c:pt idx="5872">
                  <c:v>42314.411111111098</c:v>
                </c:pt>
                <c:pt idx="5873">
                  <c:v>42314.411805555603</c:v>
                </c:pt>
                <c:pt idx="5874">
                  <c:v>42314.412499999999</c:v>
                </c:pt>
                <c:pt idx="5875">
                  <c:v>42314.413194444402</c:v>
                </c:pt>
                <c:pt idx="5876">
                  <c:v>42314.413888888899</c:v>
                </c:pt>
                <c:pt idx="5877">
                  <c:v>42314.414583333302</c:v>
                </c:pt>
                <c:pt idx="5878">
                  <c:v>42314.4152777778</c:v>
                </c:pt>
                <c:pt idx="5879">
                  <c:v>42314.415972222203</c:v>
                </c:pt>
                <c:pt idx="5880">
                  <c:v>42314.416666666701</c:v>
                </c:pt>
                <c:pt idx="5881">
                  <c:v>42314.417361111096</c:v>
                </c:pt>
                <c:pt idx="5882">
                  <c:v>42314.418055555601</c:v>
                </c:pt>
                <c:pt idx="5883">
                  <c:v>42314.418749999997</c:v>
                </c:pt>
                <c:pt idx="5884">
                  <c:v>42314.4194444444</c:v>
                </c:pt>
                <c:pt idx="5885">
                  <c:v>42314.420138888898</c:v>
                </c:pt>
                <c:pt idx="5886">
                  <c:v>42314.420833333301</c:v>
                </c:pt>
                <c:pt idx="5887">
                  <c:v>42314.421527777798</c:v>
                </c:pt>
                <c:pt idx="5888">
                  <c:v>42314.422222222202</c:v>
                </c:pt>
                <c:pt idx="5889">
                  <c:v>42314.422916666699</c:v>
                </c:pt>
                <c:pt idx="5890">
                  <c:v>42314.423611111102</c:v>
                </c:pt>
                <c:pt idx="5891">
                  <c:v>42314.4243055556</c:v>
                </c:pt>
                <c:pt idx="5892">
                  <c:v>42314.425000000003</c:v>
                </c:pt>
                <c:pt idx="5893">
                  <c:v>42314.425694444399</c:v>
                </c:pt>
                <c:pt idx="5894">
                  <c:v>42314.426388888904</c:v>
                </c:pt>
                <c:pt idx="5895">
                  <c:v>42314.427083333299</c:v>
                </c:pt>
                <c:pt idx="5896">
                  <c:v>42314.427777777797</c:v>
                </c:pt>
                <c:pt idx="5897">
                  <c:v>42314.4284722222</c:v>
                </c:pt>
                <c:pt idx="5898">
                  <c:v>42314.429166666698</c:v>
                </c:pt>
                <c:pt idx="5899">
                  <c:v>42314.429861111101</c:v>
                </c:pt>
                <c:pt idx="5900">
                  <c:v>42314.430555555598</c:v>
                </c:pt>
                <c:pt idx="5901">
                  <c:v>42314.431250000001</c:v>
                </c:pt>
                <c:pt idx="5902">
                  <c:v>42314.431944444397</c:v>
                </c:pt>
                <c:pt idx="5903">
                  <c:v>42314.432638888902</c:v>
                </c:pt>
                <c:pt idx="5904">
                  <c:v>42314.433333333298</c:v>
                </c:pt>
                <c:pt idx="5905">
                  <c:v>42314.434027777803</c:v>
                </c:pt>
                <c:pt idx="5906">
                  <c:v>42314.434722222199</c:v>
                </c:pt>
                <c:pt idx="5907">
                  <c:v>42314.435416666704</c:v>
                </c:pt>
                <c:pt idx="5908">
                  <c:v>42314.436111111099</c:v>
                </c:pt>
                <c:pt idx="5909">
                  <c:v>42314.436805555597</c:v>
                </c:pt>
                <c:pt idx="5910">
                  <c:v>42314.4375</c:v>
                </c:pt>
                <c:pt idx="5911">
                  <c:v>42314.438194444403</c:v>
                </c:pt>
                <c:pt idx="5912">
                  <c:v>42314.438888888901</c:v>
                </c:pt>
                <c:pt idx="5913">
                  <c:v>42314.439583333296</c:v>
                </c:pt>
                <c:pt idx="5914">
                  <c:v>42314.440277777801</c:v>
                </c:pt>
                <c:pt idx="5915">
                  <c:v>42314.440972222197</c:v>
                </c:pt>
                <c:pt idx="5916">
                  <c:v>42314.441666666702</c:v>
                </c:pt>
                <c:pt idx="5917">
                  <c:v>42314.442361111098</c:v>
                </c:pt>
                <c:pt idx="5918">
                  <c:v>42314.443055555603</c:v>
                </c:pt>
                <c:pt idx="5919">
                  <c:v>42314.443749999999</c:v>
                </c:pt>
                <c:pt idx="5920">
                  <c:v>42314.444444444402</c:v>
                </c:pt>
                <c:pt idx="5921">
                  <c:v>42314.445138888899</c:v>
                </c:pt>
                <c:pt idx="5922">
                  <c:v>42314.445833333302</c:v>
                </c:pt>
                <c:pt idx="5923">
                  <c:v>42314.4465277778</c:v>
                </c:pt>
                <c:pt idx="5924">
                  <c:v>42314.447222222203</c:v>
                </c:pt>
                <c:pt idx="5925">
                  <c:v>42314.447916666701</c:v>
                </c:pt>
                <c:pt idx="5926">
                  <c:v>42314.448611111096</c:v>
                </c:pt>
                <c:pt idx="5927">
                  <c:v>42314.449305555601</c:v>
                </c:pt>
                <c:pt idx="5928">
                  <c:v>42314.45</c:v>
                </c:pt>
                <c:pt idx="5929">
                  <c:v>42314.4506944444</c:v>
                </c:pt>
                <c:pt idx="5930">
                  <c:v>42314.451388888898</c:v>
                </c:pt>
                <c:pt idx="5931">
                  <c:v>42314.452083333301</c:v>
                </c:pt>
                <c:pt idx="5932">
                  <c:v>42314.452777777798</c:v>
                </c:pt>
                <c:pt idx="5933">
                  <c:v>42314.453472222202</c:v>
                </c:pt>
                <c:pt idx="5934">
                  <c:v>42314.454166666699</c:v>
                </c:pt>
                <c:pt idx="5935">
                  <c:v>42314.454861111102</c:v>
                </c:pt>
                <c:pt idx="5936">
                  <c:v>42314.4555555556</c:v>
                </c:pt>
                <c:pt idx="5937">
                  <c:v>42314.456250000003</c:v>
                </c:pt>
                <c:pt idx="5938">
                  <c:v>42314.456944444399</c:v>
                </c:pt>
                <c:pt idx="5939">
                  <c:v>42314.457638888904</c:v>
                </c:pt>
                <c:pt idx="5940">
                  <c:v>42314.458333333299</c:v>
                </c:pt>
                <c:pt idx="5941">
                  <c:v>42314.459027777797</c:v>
                </c:pt>
                <c:pt idx="5942">
                  <c:v>42314.4597222222</c:v>
                </c:pt>
                <c:pt idx="5943">
                  <c:v>42314.460416666698</c:v>
                </c:pt>
                <c:pt idx="5944">
                  <c:v>42314.461111111101</c:v>
                </c:pt>
                <c:pt idx="5945">
                  <c:v>42314.461805555598</c:v>
                </c:pt>
                <c:pt idx="5946">
                  <c:v>42314.462500000001</c:v>
                </c:pt>
                <c:pt idx="5947">
                  <c:v>42314.463194444397</c:v>
                </c:pt>
                <c:pt idx="5948">
                  <c:v>42314.463888888902</c:v>
                </c:pt>
                <c:pt idx="5949">
                  <c:v>42314.464583333298</c:v>
                </c:pt>
                <c:pt idx="5950">
                  <c:v>42314.465277777803</c:v>
                </c:pt>
                <c:pt idx="5951">
                  <c:v>42314.465972222199</c:v>
                </c:pt>
                <c:pt idx="5952">
                  <c:v>42314.466666666704</c:v>
                </c:pt>
                <c:pt idx="5953">
                  <c:v>42314.467361111099</c:v>
                </c:pt>
                <c:pt idx="5954">
                  <c:v>42314.468055555597</c:v>
                </c:pt>
                <c:pt idx="5955">
                  <c:v>42314.46875</c:v>
                </c:pt>
                <c:pt idx="5956">
                  <c:v>42314.469444444403</c:v>
                </c:pt>
                <c:pt idx="5957">
                  <c:v>42314.470138888901</c:v>
                </c:pt>
                <c:pt idx="5958">
                  <c:v>42314.470833333296</c:v>
                </c:pt>
                <c:pt idx="5959">
                  <c:v>42314.471527777801</c:v>
                </c:pt>
                <c:pt idx="5960">
                  <c:v>42314.472222222197</c:v>
                </c:pt>
                <c:pt idx="5961">
                  <c:v>42314.472916666702</c:v>
                </c:pt>
                <c:pt idx="5962">
                  <c:v>42314.473611111098</c:v>
                </c:pt>
                <c:pt idx="5963">
                  <c:v>42314.474305555603</c:v>
                </c:pt>
                <c:pt idx="5964">
                  <c:v>42314.474999999999</c:v>
                </c:pt>
                <c:pt idx="5965">
                  <c:v>42314.475694444402</c:v>
                </c:pt>
                <c:pt idx="5966">
                  <c:v>42314.476388888899</c:v>
                </c:pt>
                <c:pt idx="5967">
                  <c:v>42314.477083333302</c:v>
                </c:pt>
                <c:pt idx="5968">
                  <c:v>42314.4777777778</c:v>
                </c:pt>
                <c:pt idx="5969">
                  <c:v>42314.478472222203</c:v>
                </c:pt>
                <c:pt idx="5970">
                  <c:v>42314.479166666701</c:v>
                </c:pt>
                <c:pt idx="5971">
                  <c:v>42314.479861111096</c:v>
                </c:pt>
                <c:pt idx="5972">
                  <c:v>42314.480555555601</c:v>
                </c:pt>
                <c:pt idx="5973">
                  <c:v>42314.481249999997</c:v>
                </c:pt>
                <c:pt idx="5974">
                  <c:v>42314.4819444444</c:v>
                </c:pt>
                <c:pt idx="5975">
                  <c:v>42314.482638888898</c:v>
                </c:pt>
                <c:pt idx="5976">
                  <c:v>42314.483333333301</c:v>
                </c:pt>
                <c:pt idx="5977">
                  <c:v>42314.484027777798</c:v>
                </c:pt>
                <c:pt idx="5978">
                  <c:v>42314.484722222202</c:v>
                </c:pt>
                <c:pt idx="5979">
                  <c:v>42314.485416666699</c:v>
                </c:pt>
                <c:pt idx="5980">
                  <c:v>42314.486111111102</c:v>
                </c:pt>
                <c:pt idx="5981">
                  <c:v>42314.4868055556</c:v>
                </c:pt>
                <c:pt idx="5982">
                  <c:v>42314.487500000003</c:v>
                </c:pt>
                <c:pt idx="5983">
                  <c:v>42314.488194444399</c:v>
                </c:pt>
                <c:pt idx="5984">
                  <c:v>42314.488888888904</c:v>
                </c:pt>
                <c:pt idx="5985">
                  <c:v>42314.489583333299</c:v>
                </c:pt>
                <c:pt idx="5986">
                  <c:v>42314.490277777797</c:v>
                </c:pt>
                <c:pt idx="5987">
                  <c:v>42314.4909722222</c:v>
                </c:pt>
                <c:pt idx="5988">
                  <c:v>42314.491666666698</c:v>
                </c:pt>
                <c:pt idx="5989">
                  <c:v>42314.492361111101</c:v>
                </c:pt>
                <c:pt idx="5990">
                  <c:v>42314.493055555598</c:v>
                </c:pt>
                <c:pt idx="5991">
                  <c:v>42314.493750000001</c:v>
                </c:pt>
                <c:pt idx="5992">
                  <c:v>42314.494444444397</c:v>
                </c:pt>
                <c:pt idx="5993">
                  <c:v>42314.495138888902</c:v>
                </c:pt>
                <c:pt idx="5994">
                  <c:v>42314.495833333298</c:v>
                </c:pt>
                <c:pt idx="5995">
                  <c:v>42314.496527777803</c:v>
                </c:pt>
                <c:pt idx="5996">
                  <c:v>42314.497222222199</c:v>
                </c:pt>
                <c:pt idx="5997">
                  <c:v>42314.497916666704</c:v>
                </c:pt>
                <c:pt idx="5998">
                  <c:v>42314.498611111099</c:v>
                </c:pt>
                <c:pt idx="5999">
                  <c:v>42314.499305555597</c:v>
                </c:pt>
                <c:pt idx="6000">
                  <c:v>42314.5</c:v>
                </c:pt>
                <c:pt idx="6001">
                  <c:v>42314.500694444403</c:v>
                </c:pt>
                <c:pt idx="6002">
                  <c:v>42314.501388888901</c:v>
                </c:pt>
                <c:pt idx="6003">
                  <c:v>42314.502083333296</c:v>
                </c:pt>
                <c:pt idx="6004">
                  <c:v>42314.502777777801</c:v>
                </c:pt>
                <c:pt idx="6005">
                  <c:v>42314.503472222197</c:v>
                </c:pt>
                <c:pt idx="6006">
                  <c:v>42314.504166666702</c:v>
                </c:pt>
                <c:pt idx="6007">
                  <c:v>42314.504861111098</c:v>
                </c:pt>
                <c:pt idx="6008">
                  <c:v>42314.505555555603</c:v>
                </c:pt>
                <c:pt idx="6009">
                  <c:v>42314.506249999999</c:v>
                </c:pt>
                <c:pt idx="6010">
                  <c:v>42314.506944444402</c:v>
                </c:pt>
                <c:pt idx="6011">
                  <c:v>42314.507638888899</c:v>
                </c:pt>
                <c:pt idx="6012">
                  <c:v>42314.508333333302</c:v>
                </c:pt>
                <c:pt idx="6013">
                  <c:v>42314.5090277778</c:v>
                </c:pt>
                <c:pt idx="6014">
                  <c:v>42314.509722222203</c:v>
                </c:pt>
                <c:pt idx="6015">
                  <c:v>42314.510416666701</c:v>
                </c:pt>
                <c:pt idx="6016">
                  <c:v>42314.511111111096</c:v>
                </c:pt>
                <c:pt idx="6017">
                  <c:v>42314.511805555601</c:v>
                </c:pt>
                <c:pt idx="6018">
                  <c:v>42314.512499999997</c:v>
                </c:pt>
                <c:pt idx="6019">
                  <c:v>42314.5131944444</c:v>
                </c:pt>
                <c:pt idx="6020">
                  <c:v>42314.513888888898</c:v>
                </c:pt>
                <c:pt idx="6021">
                  <c:v>42314.514583333301</c:v>
                </c:pt>
                <c:pt idx="6022">
                  <c:v>42314.515277777798</c:v>
                </c:pt>
                <c:pt idx="6023">
                  <c:v>42314.515972222202</c:v>
                </c:pt>
                <c:pt idx="6024">
                  <c:v>42314.516666666699</c:v>
                </c:pt>
                <c:pt idx="6025">
                  <c:v>42314.517361111102</c:v>
                </c:pt>
                <c:pt idx="6026">
                  <c:v>42314.5180555556</c:v>
                </c:pt>
                <c:pt idx="6027">
                  <c:v>42314.518750000003</c:v>
                </c:pt>
                <c:pt idx="6028">
                  <c:v>42314.519444444399</c:v>
                </c:pt>
                <c:pt idx="6029">
                  <c:v>42314.520138888904</c:v>
                </c:pt>
                <c:pt idx="6030">
                  <c:v>42314.520833333299</c:v>
                </c:pt>
                <c:pt idx="6031">
                  <c:v>42314.521527777797</c:v>
                </c:pt>
                <c:pt idx="6032">
                  <c:v>42314.5222222222</c:v>
                </c:pt>
                <c:pt idx="6033">
                  <c:v>42314.522916666698</c:v>
                </c:pt>
                <c:pt idx="6034">
                  <c:v>42314.523611111101</c:v>
                </c:pt>
                <c:pt idx="6035">
                  <c:v>42314.524305555598</c:v>
                </c:pt>
                <c:pt idx="6036">
                  <c:v>42314.525000000001</c:v>
                </c:pt>
                <c:pt idx="6037">
                  <c:v>42314.525694444397</c:v>
                </c:pt>
                <c:pt idx="6038">
                  <c:v>42314.526388888902</c:v>
                </c:pt>
                <c:pt idx="6039">
                  <c:v>42314.527083333298</c:v>
                </c:pt>
                <c:pt idx="6040">
                  <c:v>42314.527777777803</c:v>
                </c:pt>
                <c:pt idx="6041">
                  <c:v>42314.528472222199</c:v>
                </c:pt>
                <c:pt idx="6042">
                  <c:v>42314.529166666704</c:v>
                </c:pt>
                <c:pt idx="6043">
                  <c:v>42314.529861111099</c:v>
                </c:pt>
                <c:pt idx="6044">
                  <c:v>42314.530555555597</c:v>
                </c:pt>
                <c:pt idx="6045">
                  <c:v>42314.53125</c:v>
                </c:pt>
                <c:pt idx="6046">
                  <c:v>42314.531944444403</c:v>
                </c:pt>
                <c:pt idx="6047">
                  <c:v>42314.532638888901</c:v>
                </c:pt>
                <c:pt idx="6048">
                  <c:v>42314.533333333296</c:v>
                </c:pt>
                <c:pt idx="6049">
                  <c:v>42314.534027777801</c:v>
                </c:pt>
                <c:pt idx="6050">
                  <c:v>42314.534722222197</c:v>
                </c:pt>
                <c:pt idx="6051">
                  <c:v>42314.535416666702</c:v>
                </c:pt>
                <c:pt idx="6052">
                  <c:v>42314.536111111098</c:v>
                </c:pt>
                <c:pt idx="6053">
                  <c:v>42314.536805555603</c:v>
                </c:pt>
                <c:pt idx="6054">
                  <c:v>42314.537499999999</c:v>
                </c:pt>
                <c:pt idx="6055">
                  <c:v>42314.538194444402</c:v>
                </c:pt>
                <c:pt idx="6056">
                  <c:v>42314.538888888899</c:v>
                </c:pt>
                <c:pt idx="6057">
                  <c:v>42314.539583333302</c:v>
                </c:pt>
                <c:pt idx="6058">
                  <c:v>42314.5402777778</c:v>
                </c:pt>
                <c:pt idx="6059">
                  <c:v>42314.540972222203</c:v>
                </c:pt>
                <c:pt idx="6060">
                  <c:v>42314.541666666701</c:v>
                </c:pt>
                <c:pt idx="6061">
                  <c:v>42314.542361111096</c:v>
                </c:pt>
                <c:pt idx="6062">
                  <c:v>42314.543055555601</c:v>
                </c:pt>
                <c:pt idx="6063">
                  <c:v>42314.543749999997</c:v>
                </c:pt>
                <c:pt idx="6064">
                  <c:v>42314.5444444444</c:v>
                </c:pt>
                <c:pt idx="6065">
                  <c:v>42314.545138888898</c:v>
                </c:pt>
                <c:pt idx="6066">
                  <c:v>42314.545833333301</c:v>
                </c:pt>
                <c:pt idx="6067">
                  <c:v>42314.546527777798</c:v>
                </c:pt>
                <c:pt idx="6068">
                  <c:v>42314.547222222202</c:v>
                </c:pt>
                <c:pt idx="6069">
                  <c:v>42314.547916666699</c:v>
                </c:pt>
                <c:pt idx="6070">
                  <c:v>42314.548611111102</c:v>
                </c:pt>
                <c:pt idx="6071">
                  <c:v>42314.5493055556</c:v>
                </c:pt>
                <c:pt idx="6072">
                  <c:v>42314.55</c:v>
                </c:pt>
                <c:pt idx="6073">
                  <c:v>42314.550694444399</c:v>
                </c:pt>
                <c:pt idx="6074">
                  <c:v>42314.551388888904</c:v>
                </c:pt>
                <c:pt idx="6075">
                  <c:v>42314.552083333299</c:v>
                </c:pt>
                <c:pt idx="6076">
                  <c:v>42314.552777777797</c:v>
                </c:pt>
                <c:pt idx="6077">
                  <c:v>42314.5534722222</c:v>
                </c:pt>
                <c:pt idx="6078">
                  <c:v>42314.554166666698</c:v>
                </c:pt>
                <c:pt idx="6079">
                  <c:v>42314.554861111101</c:v>
                </c:pt>
                <c:pt idx="6080">
                  <c:v>42314.555555555598</c:v>
                </c:pt>
                <c:pt idx="6081">
                  <c:v>42314.556250000001</c:v>
                </c:pt>
                <c:pt idx="6082">
                  <c:v>42314.556944444397</c:v>
                </c:pt>
                <c:pt idx="6083">
                  <c:v>42314.557638888902</c:v>
                </c:pt>
                <c:pt idx="6084">
                  <c:v>42314.558333333298</c:v>
                </c:pt>
                <c:pt idx="6085">
                  <c:v>42314.559027777803</c:v>
                </c:pt>
                <c:pt idx="6086">
                  <c:v>42314.559722222199</c:v>
                </c:pt>
                <c:pt idx="6087">
                  <c:v>42314.560416666704</c:v>
                </c:pt>
                <c:pt idx="6088">
                  <c:v>42314.561111111099</c:v>
                </c:pt>
                <c:pt idx="6089">
                  <c:v>42314.561805555597</c:v>
                </c:pt>
                <c:pt idx="6090">
                  <c:v>42314.5625</c:v>
                </c:pt>
                <c:pt idx="6091">
                  <c:v>42314.563194444403</c:v>
                </c:pt>
                <c:pt idx="6092">
                  <c:v>42314.563888888901</c:v>
                </c:pt>
                <c:pt idx="6093">
                  <c:v>42314.564583333296</c:v>
                </c:pt>
                <c:pt idx="6094">
                  <c:v>42314.565277777801</c:v>
                </c:pt>
                <c:pt idx="6095">
                  <c:v>42314.565972222197</c:v>
                </c:pt>
                <c:pt idx="6096">
                  <c:v>42314.566666666702</c:v>
                </c:pt>
                <c:pt idx="6097">
                  <c:v>42314.567361111098</c:v>
                </c:pt>
                <c:pt idx="6098">
                  <c:v>42314.568055555603</c:v>
                </c:pt>
                <c:pt idx="6099">
                  <c:v>42314.568749999999</c:v>
                </c:pt>
                <c:pt idx="6100">
                  <c:v>42314.569444444402</c:v>
                </c:pt>
                <c:pt idx="6101">
                  <c:v>42314.570138888899</c:v>
                </c:pt>
                <c:pt idx="6102">
                  <c:v>42314.570833333302</c:v>
                </c:pt>
                <c:pt idx="6103">
                  <c:v>42314.5715277778</c:v>
                </c:pt>
                <c:pt idx="6104">
                  <c:v>42314.572222222203</c:v>
                </c:pt>
                <c:pt idx="6105">
                  <c:v>42314.572916666701</c:v>
                </c:pt>
                <c:pt idx="6106">
                  <c:v>42314.573611111096</c:v>
                </c:pt>
                <c:pt idx="6107">
                  <c:v>42314.574305555601</c:v>
                </c:pt>
                <c:pt idx="6108">
                  <c:v>42314.574999999997</c:v>
                </c:pt>
                <c:pt idx="6109">
                  <c:v>42314.5756944444</c:v>
                </c:pt>
                <c:pt idx="6110">
                  <c:v>42314.576388888898</c:v>
                </c:pt>
                <c:pt idx="6111">
                  <c:v>42314.577083333301</c:v>
                </c:pt>
                <c:pt idx="6112">
                  <c:v>42314.577777777798</c:v>
                </c:pt>
                <c:pt idx="6113">
                  <c:v>42314.578472222202</c:v>
                </c:pt>
                <c:pt idx="6114">
                  <c:v>42314.579166666699</c:v>
                </c:pt>
                <c:pt idx="6115">
                  <c:v>42314.579861111102</c:v>
                </c:pt>
                <c:pt idx="6116">
                  <c:v>42314.5805555556</c:v>
                </c:pt>
                <c:pt idx="6117">
                  <c:v>42314.581250000003</c:v>
                </c:pt>
                <c:pt idx="6118">
                  <c:v>42314.581944444399</c:v>
                </c:pt>
                <c:pt idx="6119">
                  <c:v>42314.582638888904</c:v>
                </c:pt>
                <c:pt idx="6120">
                  <c:v>42314.583333333299</c:v>
                </c:pt>
                <c:pt idx="6121">
                  <c:v>42314.584027777797</c:v>
                </c:pt>
                <c:pt idx="6122">
                  <c:v>42314.5847222222</c:v>
                </c:pt>
                <c:pt idx="6123">
                  <c:v>42314.585416666698</c:v>
                </c:pt>
                <c:pt idx="6124">
                  <c:v>42314.586111111101</c:v>
                </c:pt>
                <c:pt idx="6125">
                  <c:v>42314.586805555598</c:v>
                </c:pt>
                <c:pt idx="6126">
                  <c:v>42314.587500000001</c:v>
                </c:pt>
                <c:pt idx="6127">
                  <c:v>42314.588194444397</c:v>
                </c:pt>
                <c:pt idx="6128">
                  <c:v>42314.588888888902</c:v>
                </c:pt>
                <c:pt idx="6129">
                  <c:v>42314.589583333298</c:v>
                </c:pt>
                <c:pt idx="6130">
                  <c:v>42314.590277777803</c:v>
                </c:pt>
                <c:pt idx="6131">
                  <c:v>42314.590972222199</c:v>
                </c:pt>
                <c:pt idx="6132">
                  <c:v>42314.591666666704</c:v>
                </c:pt>
                <c:pt idx="6133">
                  <c:v>42314.592361111099</c:v>
                </c:pt>
                <c:pt idx="6134">
                  <c:v>42314.593055555597</c:v>
                </c:pt>
                <c:pt idx="6135">
                  <c:v>42314.59375</c:v>
                </c:pt>
                <c:pt idx="6136">
                  <c:v>42314.594444444403</c:v>
                </c:pt>
                <c:pt idx="6137">
                  <c:v>42314.595138888901</c:v>
                </c:pt>
                <c:pt idx="6138">
                  <c:v>42314.595833333296</c:v>
                </c:pt>
                <c:pt idx="6139">
                  <c:v>42314.596527777801</c:v>
                </c:pt>
                <c:pt idx="6140">
                  <c:v>42314.597222222197</c:v>
                </c:pt>
                <c:pt idx="6141">
                  <c:v>42314.597916666702</c:v>
                </c:pt>
                <c:pt idx="6142">
                  <c:v>42314.598611111098</c:v>
                </c:pt>
                <c:pt idx="6143">
                  <c:v>42314.599305555603</c:v>
                </c:pt>
                <c:pt idx="6144">
                  <c:v>42314.6</c:v>
                </c:pt>
                <c:pt idx="6145">
                  <c:v>42314.600694444402</c:v>
                </c:pt>
                <c:pt idx="6146">
                  <c:v>42314.601388888899</c:v>
                </c:pt>
                <c:pt idx="6147">
                  <c:v>42314.602083333302</c:v>
                </c:pt>
                <c:pt idx="6148">
                  <c:v>42314.6027777778</c:v>
                </c:pt>
                <c:pt idx="6149">
                  <c:v>42314.603472222203</c:v>
                </c:pt>
                <c:pt idx="6150">
                  <c:v>42314.604166666701</c:v>
                </c:pt>
                <c:pt idx="6151">
                  <c:v>42314.604861111096</c:v>
                </c:pt>
                <c:pt idx="6152">
                  <c:v>42314.605555555601</c:v>
                </c:pt>
                <c:pt idx="6153">
                  <c:v>42314.606249999997</c:v>
                </c:pt>
                <c:pt idx="6154">
                  <c:v>42314.6069444444</c:v>
                </c:pt>
                <c:pt idx="6155">
                  <c:v>42314.607638888898</c:v>
                </c:pt>
                <c:pt idx="6156">
                  <c:v>42314.608333333301</c:v>
                </c:pt>
                <c:pt idx="6157">
                  <c:v>42314.609027777798</c:v>
                </c:pt>
                <c:pt idx="6158">
                  <c:v>42314.609722222202</c:v>
                </c:pt>
                <c:pt idx="6159">
                  <c:v>42314.610416666699</c:v>
                </c:pt>
                <c:pt idx="6160">
                  <c:v>42314.611111111102</c:v>
                </c:pt>
                <c:pt idx="6161">
                  <c:v>42314.6118055556</c:v>
                </c:pt>
                <c:pt idx="6162">
                  <c:v>42314.612500000003</c:v>
                </c:pt>
                <c:pt idx="6163">
                  <c:v>42314.613194444399</c:v>
                </c:pt>
                <c:pt idx="6164">
                  <c:v>42314.613888888904</c:v>
                </c:pt>
                <c:pt idx="6165">
                  <c:v>42314.614583333299</c:v>
                </c:pt>
                <c:pt idx="6166">
                  <c:v>42314.615277777797</c:v>
                </c:pt>
                <c:pt idx="6167">
                  <c:v>42314.6159722222</c:v>
                </c:pt>
                <c:pt idx="6168">
                  <c:v>42314.616666666698</c:v>
                </c:pt>
                <c:pt idx="6169">
                  <c:v>42314.617361111101</c:v>
                </c:pt>
                <c:pt idx="6170">
                  <c:v>42314.618055555598</c:v>
                </c:pt>
                <c:pt idx="6171">
                  <c:v>42314.618750000001</c:v>
                </c:pt>
                <c:pt idx="6172">
                  <c:v>42314.619444444397</c:v>
                </c:pt>
                <c:pt idx="6173">
                  <c:v>42314.620138888902</c:v>
                </c:pt>
                <c:pt idx="6174">
                  <c:v>42314.620833333298</c:v>
                </c:pt>
                <c:pt idx="6175">
                  <c:v>42314.621527777803</c:v>
                </c:pt>
                <c:pt idx="6176">
                  <c:v>42314.622222222199</c:v>
                </c:pt>
                <c:pt idx="6177">
                  <c:v>42314.622916666704</c:v>
                </c:pt>
                <c:pt idx="6178">
                  <c:v>42314.623611111099</c:v>
                </c:pt>
                <c:pt idx="6179">
                  <c:v>42314.624305555597</c:v>
                </c:pt>
                <c:pt idx="6180">
                  <c:v>42314.625</c:v>
                </c:pt>
                <c:pt idx="6181">
                  <c:v>42314.625694444403</c:v>
                </c:pt>
                <c:pt idx="6182">
                  <c:v>42314.626388888901</c:v>
                </c:pt>
                <c:pt idx="6183">
                  <c:v>42314.627083333296</c:v>
                </c:pt>
                <c:pt idx="6184">
                  <c:v>42314.627777777801</c:v>
                </c:pt>
                <c:pt idx="6185">
                  <c:v>42314.628472222197</c:v>
                </c:pt>
                <c:pt idx="6186">
                  <c:v>42314.629166666702</c:v>
                </c:pt>
                <c:pt idx="6187">
                  <c:v>42314.629861111098</c:v>
                </c:pt>
                <c:pt idx="6188">
                  <c:v>42314.630555555603</c:v>
                </c:pt>
                <c:pt idx="6189">
                  <c:v>42314.631249999999</c:v>
                </c:pt>
                <c:pt idx="6190">
                  <c:v>42314.631944444402</c:v>
                </c:pt>
                <c:pt idx="6191">
                  <c:v>42314.632638888899</c:v>
                </c:pt>
                <c:pt idx="6192">
                  <c:v>42314.633333333302</c:v>
                </c:pt>
                <c:pt idx="6193">
                  <c:v>42314.6340277778</c:v>
                </c:pt>
                <c:pt idx="6194">
                  <c:v>42314.634722222203</c:v>
                </c:pt>
                <c:pt idx="6195">
                  <c:v>42314.635416666701</c:v>
                </c:pt>
                <c:pt idx="6196">
                  <c:v>42314.636111111096</c:v>
                </c:pt>
                <c:pt idx="6197">
                  <c:v>42314.636805555601</c:v>
                </c:pt>
                <c:pt idx="6198">
                  <c:v>42314.637499999997</c:v>
                </c:pt>
                <c:pt idx="6199">
                  <c:v>42314.6381944444</c:v>
                </c:pt>
                <c:pt idx="6200">
                  <c:v>42314.638888888898</c:v>
                </c:pt>
                <c:pt idx="6201">
                  <c:v>42314.639583333301</c:v>
                </c:pt>
                <c:pt idx="6202">
                  <c:v>42314.640277777798</c:v>
                </c:pt>
                <c:pt idx="6203">
                  <c:v>42314.640972222202</c:v>
                </c:pt>
                <c:pt idx="6204">
                  <c:v>42314.641666666699</c:v>
                </c:pt>
                <c:pt idx="6205">
                  <c:v>42314.642361111102</c:v>
                </c:pt>
                <c:pt idx="6206">
                  <c:v>42314.6430555556</c:v>
                </c:pt>
                <c:pt idx="6207">
                  <c:v>42314.643750000003</c:v>
                </c:pt>
                <c:pt idx="6208">
                  <c:v>42314.644444444399</c:v>
                </c:pt>
                <c:pt idx="6209">
                  <c:v>42314.645138888904</c:v>
                </c:pt>
                <c:pt idx="6210">
                  <c:v>42314.645833333299</c:v>
                </c:pt>
                <c:pt idx="6211">
                  <c:v>42314.646527777797</c:v>
                </c:pt>
                <c:pt idx="6212">
                  <c:v>42314.6472222222</c:v>
                </c:pt>
                <c:pt idx="6213">
                  <c:v>42314.647916666698</c:v>
                </c:pt>
                <c:pt idx="6214">
                  <c:v>42314.648611111101</c:v>
                </c:pt>
                <c:pt idx="6215">
                  <c:v>42314.649305555598</c:v>
                </c:pt>
                <c:pt idx="6216">
                  <c:v>42314.65</c:v>
                </c:pt>
                <c:pt idx="6217">
                  <c:v>42314.650694444397</c:v>
                </c:pt>
                <c:pt idx="6218">
                  <c:v>42314.651388888902</c:v>
                </c:pt>
                <c:pt idx="6219">
                  <c:v>42314.652083333298</c:v>
                </c:pt>
                <c:pt idx="6220">
                  <c:v>42314.652777777803</c:v>
                </c:pt>
                <c:pt idx="6221">
                  <c:v>42314.653472222199</c:v>
                </c:pt>
                <c:pt idx="6222">
                  <c:v>42314.654166666704</c:v>
                </c:pt>
                <c:pt idx="6223">
                  <c:v>42314.654861111099</c:v>
                </c:pt>
                <c:pt idx="6224">
                  <c:v>42314.655555555597</c:v>
                </c:pt>
                <c:pt idx="6225">
                  <c:v>42314.65625</c:v>
                </c:pt>
                <c:pt idx="6226">
                  <c:v>42314.656944444403</c:v>
                </c:pt>
                <c:pt idx="6227">
                  <c:v>42314.657638888901</c:v>
                </c:pt>
                <c:pt idx="6228">
                  <c:v>42314.658333333296</c:v>
                </c:pt>
                <c:pt idx="6229">
                  <c:v>42314.659027777801</c:v>
                </c:pt>
                <c:pt idx="6230">
                  <c:v>42314.659722222197</c:v>
                </c:pt>
                <c:pt idx="6231">
                  <c:v>42314.660416666702</c:v>
                </c:pt>
                <c:pt idx="6232">
                  <c:v>42314.661111111098</c:v>
                </c:pt>
                <c:pt idx="6233">
                  <c:v>42314.661805555603</c:v>
                </c:pt>
                <c:pt idx="6234">
                  <c:v>42314.662499999999</c:v>
                </c:pt>
                <c:pt idx="6235">
                  <c:v>42314.663194444402</c:v>
                </c:pt>
                <c:pt idx="6236">
                  <c:v>42314.663888888899</c:v>
                </c:pt>
                <c:pt idx="6237">
                  <c:v>42314.664583333302</c:v>
                </c:pt>
                <c:pt idx="6238">
                  <c:v>42314.6652777778</c:v>
                </c:pt>
                <c:pt idx="6239">
                  <c:v>42314.665972222203</c:v>
                </c:pt>
              </c:numCache>
            </c:numRef>
          </c:xVal>
          <c:yVal>
            <c:numRef>
              <c:f>Baze!$C$9:$C$6248</c:f>
              <c:numCache>
                <c:formatCode>General</c:formatCode>
                <c:ptCount val="6240"/>
                <c:pt idx="0">
                  <c:v>148.808853</c:v>
                </c:pt>
                <c:pt idx="1">
                  <c:v>162.685013</c:v>
                </c:pt>
                <c:pt idx="2">
                  <c:v>171.745071</c:v>
                </c:pt>
                <c:pt idx="3">
                  <c:v>179.922943</c:v>
                </c:pt>
                <c:pt idx="4">
                  <c:v>188.00546299999999</c:v>
                </c:pt>
                <c:pt idx="5">
                  <c:v>194.895859</c:v>
                </c:pt>
                <c:pt idx="6">
                  <c:v>196.87477100000001</c:v>
                </c:pt>
                <c:pt idx="7">
                  <c:v>200.76104699999999</c:v>
                </c:pt>
                <c:pt idx="8">
                  <c:v>203.789017</c:v>
                </c:pt>
                <c:pt idx="9">
                  <c:v>200.09345999999999</c:v>
                </c:pt>
                <c:pt idx="10">
                  <c:v>198.901352</c:v>
                </c:pt>
                <c:pt idx="11">
                  <c:v>197.92384300000001</c:v>
                </c:pt>
                <c:pt idx="12">
                  <c:v>185.09669500000001</c:v>
                </c:pt>
                <c:pt idx="13">
                  <c:v>205.910965</c:v>
                </c:pt>
                <c:pt idx="14">
                  <c:v>184.715225</c:v>
                </c:pt>
                <c:pt idx="15">
                  <c:v>177.41951</c:v>
                </c:pt>
                <c:pt idx="16">
                  <c:v>170.695999</c:v>
                </c:pt>
                <c:pt idx="17">
                  <c:v>160.84916699999999</c:v>
                </c:pt>
                <c:pt idx="18">
                  <c:v>150.57316599999999</c:v>
                </c:pt>
                <c:pt idx="19">
                  <c:v>143.46818500000001</c:v>
                </c:pt>
                <c:pt idx="20">
                  <c:v>140.10644500000001</c:v>
                </c:pt>
                <c:pt idx="21">
                  <c:v>140.22564700000001</c:v>
                </c:pt>
                <c:pt idx="22">
                  <c:v>138.03215</c:v>
                </c:pt>
                <c:pt idx="23">
                  <c:v>138.81897000000001</c:v>
                </c:pt>
                <c:pt idx="24">
                  <c:v>156.98672500000001</c:v>
                </c:pt>
                <c:pt idx="25">
                  <c:v>152.647446</c:v>
                </c:pt>
                <c:pt idx="26">
                  <c:v>144.61260999999999</c:v>
                </c:pt>
                <c:pt idx="27">
                  <c:v>147.28294399999999</c:v>
                </c:pt>
                <c:pt idx="28">
                  <c:v>157.15362500000001</c:v>
                </c:pt>
                <c:pt idx="29">
                  <c:v>165.903717</c:v>
                </c:pt>
                <c:pt idx="30">
                  <c:v>170.67216500000001</c:v>
                </c:pt>
                <c:pt idx="31">
                  <c:v>179.946777</c:v>
                </c:pt>
                <c:pt idx="32">
                  <c:v>172.17422500000001</c:v>
                </c:pt>
                <c:pt idx="33">
                  <c:v>162.470428</c:v>
                </c:pt>
                <c:pt idx="34">
                  <c:v>194.037521</c:v>
                </c:pt>
                <c:pt idx="35">
                  <c:v>183.04628</c:v>
                </c:pt>
                <c:pt idx="36">
                  <c:v>172.50801100000001</c:v>
                </c:pt>
                <c:pt idx="37">
                  <c:v>176.60888700000001</c:v>
                </c:pt>
                <c:pt idx="38">
                  <c:v>159.39480599999999</c:v>
                </c:pt>
                <c:pt idx="39">
                  <c:v>168.907837</c:v>
                </c:pt>
                <c:pt idx="40">
                  <c:v>160.825333</c:v>
                </c:pt>
                <c:pt idx="41">
                  <c:v>157.74968000000001</c:v>
                </c:pt>
                <c:pt idx="42">
                  <c:v>143.015198</c:v>
                </c:pt>
                <c:pt idx="43">
                  <c:v>147.06835899999999</c:v>
                </c:pt>
                <c:pt idx="44">
                  <c:v>137.36457799999999</c:v>
                </c:pt>
                <c:pt idx="45">
                  <c:v>126.01567799999999</c:v>
                </c:pt>
                <c:pt idx="46">
                  <c:v>134.07435599999999</c:v>
                </c:pt>
                <c:pt idx="47">
                  <c:v>123.846046</c:v>
                </c:pt>
                <c:pt idx="48">
                  <c:v>115.095947</c:v>
                </c:pt>
                <c:pt idx="49">
                  <c:v>120.961128</c:v>
                </c:pt>
                <c:pt idx="50">
                  <c:v>112.211037</c:v>
                </c:pt>
                <c:pt idx="51">
                  <c:v>125.038162</c:v>
                </c:pt>
                <c:pt idx="52">
                  <c:v>118.433853</c:v>
                </c:pt>
                <c:pt idx="53">
                  <c:v>119.17295799999999</c:v>
                </c:pt>
                <c:pt idx="54">
                  <c:v>126.23027</c:v>
                </c:pt>
                <c:pt idx="55">
                  <c:v>133.287567</c:v>
                </c:pt>
                <c:pt idx="56">
                  <c:v>141.083969</c:v>
                </c:pt>
                <c:pt idx="57">
                  <c:v>139.128906</c:v>
                </c:pt>
                <c:pt idx="58">
                  <c:v>142.91982999999999</c:v>
                </c:pt>
                <c:pt idx="59">
                  <c:v>137.960632</c:v>
                </c:pt>
                <c:pt idx="60">
                  <c:v>150.02479600000001</c:v>
                </c:pt>
                <c:pt idx="61">
                  <c:v>147.11604299999999</c:v>
                </c:pt>
                <c:pt idx="62">
                  <c:v>141.703857</c:v>
                </c:pt>
                <c:pt idx="63">
                  <c:v>143.94503800000001</c:v>
                </c:pt>
                <c:pt idx="64">
                  <c:v>143.82583600000001</c:v>
                </c:pt>
                <c:pt idx="65">
                  <c:v>134.408142</c:v>
                </c:pt>
                <c:pt idx="66">
                  <c:v>134.622726</c:v>
                </c:pt>
                <c:pt idx="67">
                  <c:v>151.74144000000001</c:v>
                </c:pt>
                <c:pt idx="68">
                  <c:v>136.53010599999999</c:v>
                </c:pt>
                <c:pt idx="69">
                  <c:v>124.322891</c:v>
                </c:pt>
                <c:pt idx="70">
                  <c:v>122.749298</c:v>
                </c:pt>
                <c:pt idx="71">
                  <c:v>113.212418</c:v>
                </c:pt>
                <c:pt idx="72">
                  <c:v>107.89559199999999</c:v>
                </c:pt>
                <c:pt idx="73">
                  <c:v>99.956138600000003</c:v>
                </c:pt>
                <c:pt idx="74">
                  <c:v>101.76815000000001</c:v>
                </c:pt>
                <c:pt idx="75">
                  <c:v>101.648933</c:v>
                </c:pt>
                <c:pt idx="76">
                  <c:v>101.45819899999999</c:v>
                </c:pt>
                <c:pt idx="77">
                  <c:v>103.81858099999999</c:v>
                </c:pt>
                <c:pt idx="78">
                  <c:v>105.98822</c:v>
                </c:pt>
                <c:pt idx="79">
                  <c:v>113.80847199999999</c:v>
                </c:pt>
                <c:pt idx="80">
                  <c:v>116.52647399999999</c:v>
                </c:pt>
                <c:pt idx="81">
                  <c:v>122.487038</c:v>
                </c:pt>
                <c:pt idx="82">
                  <c:v>130.450333</c:v>
                </c:pt>
                <c:pt idx="83">
                  <c:v>130.35496499999999</c:v>
                </c:pt>
                <c:pt idx="84">
                  <c:v>140.17796300000001</c:v>
                </c:pt>
                <c:pt idx="85">
                  <c:v>138.890488</c:v>
                </c:pt>
                <c:pt idx="86">
                  <c:v>140.17796300000001</c:v>
                </c:pt>
                <c:pt idx="87">
                  <c:v>136.005585</c:v>
                </c:pt>
                <c:pt idx="88">
                  <c:v>153.83955399999999</c:v>
                </c:pt>
                <c:pt idx="89">
                  <c:v>149.166473</c:v>
                </c:pt>
                <c:pt idx="90">
                  <c:v>145.637833</c:v>
                </c:pt>
                <c:pt idx="91">
                  <c:v>145.11331200000001</c:v>
                </c:pt>
                <c:pt idx="92">
                  <c:v>141.10781900000001</c:v>
                </c:pt>
                <c:pt idx="93">
                  <c:v>138.91433699999999</c:v>
                </c:pt>
                <c:pt idx="94">
                  <c:v>134.741928</c:v>
                </c:pt>
                <c:pt idx="95">
                  <c:v>132.57229599999999</c:v>
                </c:pt>
                <c:pt idx="96">
                  <c:v>123.297668</c:v>
                </c:pt>
                <c:pt idx="97">
                  <c:v>120.794235</c:v>
                </c:pt>
                <c:pt idx="98">
                  <c:v>119.530602</c:v>
                </c:pt>
                <c:pt idx="99">
                  <c:v>122.72545599999999</c:v>
                </c:pt>
                <c:pt idx="100">
                  <c:v>121.795616</c:v>
                </c:pt>
                <c:pt idx="101">
                  <c:v>120.555817</c:v>
                </c:pt>
                <c:pt idx="102">
                  <c:v>120.57965900000001</c:v>
                </c:pt>
                <c:pt idx="103">
                  <c:v>147.211411</c:v>
                </c:pt>
                <c:pt idx="104">
                  <c:v>138.74743699999999</c:v>
                </c:pt>
                <c:pt idx="105">
                  <c:v>130.378815</c:v>
                </c:pt>
                <c:pt idx="106">
                  <c:v>132.19082599999999</c:v>
                </c:pt>
                <c:pt idx="107">
                  <c:v>139.98722799999999</c:v>
                </c:pt>
                <c:pt idx="108">
                  <c:v>148.59425400000001</c:v>
                </c:pt>
                <c:pt idx="109">
                  <c:v>150.430115</c:v>
                </c:pt>
                <c:pt idx="110">
                  <c:v>156.652939</c:v>
                </c:pt>
                <c:pt idx="111">
                  <c:v>162.99498</c:v>
                </c:pt>
                <c:pt idx="112">
                  <c:v>164.902344</c:v>
                </c:pt>
                <c:pt idx="113">
                  <c:v>163.09034700000001</c:v>
                </c:pt>
                <c:pt idx="114">
                  <c:v>167.358093</c:v>
                </c:pt>
                <c:pt idx="115">
                  <c:v>163.30493200000001</c:v>
                </c:pt>
                <c:pt idx="116">
                  <c:v>169.09858700000001</c:v>
                </c:pt>
                <c:pt idx="117">
                  <c:v>170.743683</c:v>
                </c:pt>
                <c:pt idx="118">
                  <c:v>174.033905</c:v>
                </c:pt>
                <c:pt idx="119">
                  <c:v>177.75329600000001</c:v>
                </c:pt>
                <c:pt idx="120">
                  <c:v>170.743683</c:v>
                </c:pt>
                <c:pt idx="121">
                  <c:v>174.20082099999999</c:v>
                </c:pt>
                <c:pt idx="122">
                  <c:v>168.860153</c:v>
                </c:pt>
                <c:pt idx="123">
                  <c:v>177.18109100000001</c:v>
                </c:pt>
                <c:pt idx="124">
                  <c:v>171.88812300000001</c:v>
                </c:pt>
                <c:pt idx="125">
                  <c:v>170.743683</c:v>
                </c:pt>
                <c:pt idx="126">
                  <c:v>157.86889600000001</c:v>
                </c:pt>
                <c:pt idx="127">
                  <c:v>164.97387699999999</c:v>
                </c:pt>
                <c:pt idx="128">
                  <c:v>152.55207799999999</c:v>
                </c:pt>
                <c:pt idx="129">
                  <c:v>163.281082</c:v>
                </c:pt>
                <c:pt idx="130">
                  <c:v>130.283447</c:v>
                </c:pt>
                <c:pt idx="131">
                  <c:v>178.420883</c:v>
                </c:pt>
                <c:pt idx="132">
                  <c:v>161.182953</c:v>
                </c:pt>
                <c:pt idx="133">
                  <c:v>158.36958300000001</c:v>
                </c:pt>
                <c:pt idx="134">
                  <c:v>156.67678799999999</c:v>
                </c:pt>
                <c:pt idx="135">
                  <c:v>157.03440900000001</c:v>
                </c:pt>
                <c:pt idx="136">
                  <c:v>163.68640099999999</c:v>
                </c:pt>
                <c:pt idx="137">
                  <c:v>176.77578700000001</c:v>
                </c:pt>
                <c:pt idx="138">
                  <c:v>177.89636200000001</c:v>
                </c:pt>
                <c:pt idx="139">
                  <c:v>187.147141</c:v>
                </c:pt>
                <c:pt idx="140">
                  <c:v>191.62948600000001</c:v>
                </c:pt>
                <c:pt idx="141">
                  <c:v>203.860535</c:v>
                </c:pt>
                <c:pt idx="142">
                  <c:v>201.810104</c:v>
                </c:pt>
                <c:pt idx="143">
                  <c:v>204.122803</c:v>
                </c:pt>
                <c:pt idx="144">
                  <c:v>209.72572299999999</c:v>
                </c:pt>
                <c:pt idx="145">
                  <c:v>204.170502</c:v>
                </c:pt>
                <c:pt idx="146">
                  <c:v>205.362595</c:v>
                </c:pt>
                <c:pt idx="147">
                  <c:v>204.43275499999999</c:v>
                </c:pt>
                <c:pt idx="148">
                  <c:v>208.915085</c:v>
                </c:pt>
                <c:pt idx="149">
                  <c:v>199.163635</c:v>
                </c:pt>
                <c:pt idx="150">
                  <c:v>198.37683100000001</c:v>
                </c:pt>
                <c:pt idx="151">
                  <c:v>187.385559</c:v>
                </c:pt>
                <c:pt idx="152">
                  <c:v>173.342499</c:v>
                </c:pt>
                <c:pt idx="153">
                  <c:v>169.14627100000001</c:v>
                </c:pt>
                <c:pt idx="154">
                  <c:v>193.94215399999999</c:v>
                </c:pt>
                <c:pt idx="155">
                  <c:v>170.14762899999999</c:v>
                </c:pt>
                <c:pt idx="156">
                  <c:v>160.15774500000001</c:v>
                </c:pt>
                <c:pt idx="157">
                  <c:v>153.79186999999999</c:v>
                </c:pt>
                <c:pt idx="158">
                  <c:v>150.501633</c:v>
                </c:pt>
                <c:pt idx="159">
                  <c:v>151.78912399999999</c:v>
                </c:pt>
                <c:pt idx="160">
                  <c:v>153.768036</c:v>
                </c:pt>
                <c:pt idx="161">
                  <c:v>161.612122</c:v>
                </c:pt>
                <c:pt idx="162">
                  <c:v>155.889984</c:v>
                </c:pt>
                <c:pt idx="163">
                  <c:v>161.73133899999999</c:v>
                </c:pt>
                <c:pt idx="164">
                  <c:v>161.42137099999999</c:v>
                </c:pt>
                <c:pt idx="165">
                  <c:v>172.579544</c:v>
                </c:pt>
                <c:pt idx="166">
                  <c:v>183.35623200000001</c:v>
                </c:pt>
                <c:pt idx="167">
                  <c:v>188.52998400000001</c:v>
                </c:pt>
                <c:pt idx="168">
                  <c:v>198.853668</c:v>
                </c:pt>
                <c:pt idx="169">
                  <c:v>220.74084500000001</c:v>
                </c:pt>
                <c:pt idx="170">
                  <c:v>215.06637599999999</c:v>
                </c:pt>
                <c:pt idx="171">
                  <c:v>210.77477999999999</c:v>
                </c:pt>
                <c:pt idx="172">
                  <c:v>209.34425400000001</c:v>
                </c:pt>
                <c:pt idx="173">
                  <c:v>209.821091</c:v>
                </c:pt>
                <c:pt idx="174">
                  <c:v>203.33601400000001</c:v>
                </c:pt>
                <c:pt idx="175">
                  <c:v>202.692261</c:v>
                </c:pt>
                <c:pt idx="176">
                  <c:v>194.58592200000001</c:v>
                </c:pt>
                <c:pt idx="177">
                  <c:v>195.30117799999999</c:v>
                </c:pt>
                <c:pt idx="178">
                  <c:v>188.124664</c:v>
                </c:pt>
                <c:pt idx="179">
                  <c:v>195.32501199999999</c:v>
                </c:pt>
                <c:pt idx="180">
                  <c:v>177.634094</c:v>
                </c:pt>
                <c:pt idx="181">
                  <c:v>171.959656</c:v>
                </c:pt>
                <c:pt idx="182">
                  <c:v>190.55658</c:v>
                </c:pt>
                <c:pt idx="183">
                  <c:v>166.04676799999999</c:v>
                </c:pt>
                <c:pt idx="184">
                  <c:v>155.889984</c:v>
                </c:pt>
                <c:pt idx="185">
                  <c:v>152.90971400000001</c:v>
                </c:pt>
                <c:pt idx="186">
                  <c:v>152.28980999999999</c:v>
                </c:pt>
                <c:pt idx="187">
                  <c:v>150.33474699999999</c:v>
                </c:pt>
                <c:pt idx="188">
                  <c:v>145.065628</c:v>
                </c:pt>
                <c:pt idx="189">
                  <c:v>149.07110599999999</c:v>
                </c:pt>
                <c:pt idx="190">
                  <c:v>142.99134799999999</c:v>
                </c:pt>
                <c:pt idx="191">
                  <c:v>155.150879</c:v>
                </c:pt>
                <c:pt idx="192">
                  <c:v>145.44709800000001</c:v>
                </c:pt>
                <c:pt idx="193">
                  <c:v>149.929428</c:v>
                </c:pt>
                <c:pt idx="194">
                  <c:v>167.453461</c:v>
                </c:pt>
                <c:pt idx="195">
                  <c:v>179.68452500000001</c:v>
                </c:pt>
                <c:pt idx="196">
                  <c:v>170.79136700000001</c:v>
                </c:pt>
                <c:pt idx="197">
                  <c:v>186.551086</c:v>
                </c:pt>
                <c:pt idx="198">
                  <c:v>191.605637</c:v>
                </c:pt>
                <c:pt idx="199">
                  <c:v>185.645096</c:v>
                </c:pt>
                <c:pt idx="200">
                  <c:v>193.22689800000001</c:v>
                </c:pt>
                <c:pt idx="201">
                  <c:v>192.36857599999999</c:v>
                </c:pt>
                <c:pt idx="202">
                  <c:v>192.48779300000001</c:v>
                </c:pt>
                <c:pt idx="203">
                  <c:v>216.83071899999999</c:v>
                </c:pt>
                <c:pt idx="204">
                  <c:v>196.397919</c:v>
                </c:pt>
                <c:pt idx="205">
                  <c:v>189.769791</c:v>
                </c:pt>
                <c:pt idx="206">
                  <c:v>186.07424900000001</c:v>
                </c:pt>
                <c:pt idx="207">
                  <c:v>176.155869</c:v>
                </c:pt>
                <c:pt idx="208">
                  <c:v>168.24026499999999</c:v>
                </c:pt>
                <c:pt idx="209">
                  <c:v>166.666687</c:v>
                </c:pt>
                <c:pt idx="210">
                  <c:v>158.941788</c:v>
                </c:pt>
                <c:pt idx="211">
                  <c:v>159.96700999999999</c:v>
                </c:pt>
                <c:pt idx="212">
                  <c:v>146.30540500000001</c:v>
                </c:pt>
                <c:pt idx="213">
                  <c:v>145.137146</c:v>
                </c:pt>
                <c:pt idx="214">
                  <c:v>138.86665300000001</c:v>
                </c:pt>
                <c:pt idx="215">
                  <c:v>138.413635</c:v>
                </c:pt>
                <c:pt idx="216">
                  <c:v>130.045029</c:v>
                </c:pt>
                <c:pt idx="217">
                  <c:v>154.650192</c:v>
                </c:pt>
                <c:pt idx="218">
                  <c:v>147.926682</c:v>
                </c:pt>
                <c:pt idx="219">
                  <c:v>140.98860199999999</c:v>
                </c:pt>
                <c:pt idx="220">
                  <c:v>146.758408</c:v>
                </c:pt>
                <c:pt idx="221">
                  <c:v>144.77950999999999</c:v>
                </c:pt>
                <c:pt idx="222">
                  <c:v>141.98997499999999</c:v>
                </c:pt>
                <c:pt idx="223">
                  <c:v>147.425995</c:v>
                </c:pt>
                <c:pt idx="224">
                  <c:v>159.63322400000001</c:v>
                </c:pt>
                <c:pt idx="225">
                  <c:v>164.23477199999999</c:v>
                </c:pt>
                <c:pt idx="226">
                  <c:v>167.26272599999999</c:v>
                </c:pt>
                <c:pt idx="227">
                  <c:v>192.36857599999999</c:v>
                </c:pt>
                <c:pt idx="228">
                  <c:v>181.63960299999999</c:v>
                </c:pt>
                <c:pt idx="229">
                  <c:v>179.39842200000001</c:v>
                </c:pt>
                <c:pt idx="230">
                  <c:v>176.441971</c:v>
                </c:pt>
                <c:pt idx="231">
                  <c:v>177.25262499999999</c:v>
                </c:pt>
                <c:pt idx="232">
                  <c:v>177.68177800000001</c:v>
                </c:pt>
                <c:pt idx="233">
                  <c:v>172.31727599999999</c:v>
                </c:pt>
                <c:pt idx="234">
                  <c:v>172.46032700000001</c:v>
                </c:pt>
                <c:pt idx="235">
                  <c:v>173.93853799999999</c:v>
                </c:pt>
                <c:pt idx="236">
                  <c:v>168.93167099999999</c:v>
                </c:pt>
                <c:pt idx="237">
                  <c:v>163.99633800000001</c:v>
                </c:pt>
                <c:pt idx="238">
                  <c:v>159.776276</c:v>
                </c:pt>
                <c:pt idx="239">
                  <c:v>163.09034700000001</c:v>
                </c:pt>
                <c:pt idx="240">
                  <c:v>159.32325700000001</c:v>
                </c:pt>
                <c:pt idx="241">
                  <c:v>147.78362999999999</c:v>
                </c:pt>
                <c:pt idx="242">
                  <c:v>144.66029399999999</c:v>
                </c:pt>
                <c:pt idx="243">
                  <c:v>128.49527</c:v>
                </c:pt>
                <c:pt idx="244">
                  <c:v>149.19032300000001</c:v>
                </c:pt>
                <c:pt idx="245">
                  <c:v>142.49067700000001</c:v>
                </c:pt>
                <c:pt idx="246">
                  <c:v>134.95652799999999</c:v>
                </c:pt>
                <c:pt idx="247">
                  <c:v>128.92442299999999</c:v>
                </c:pt>
                <c:pt idx="248">
                  <c:v>126.754791</c:v>
                </c:pt>
                <c:pt idx="249">
                  <c:v>127.18396</c:v>
                </c:pt>
                <c:pt idx="250">
                  <c:v>121.27108800000001</c:v>
                </c:pt>
                <c:pt idx="251">
                  <c:v>127.493904</c:v>
                </c:pt>
                <c:pt idx="252">
                  <c:v>131.070221</c:v>
                </c:pt>
                <c:pt idx="253">
                  <c:v>127.44622</c:v>
                </c:pt>
                <c:pt idx="254">
                  <c:v>158.560318</c:v>
                </c:pt>
                <c:pt idx="255">
                  <c:v>157.67816199999999</c:v>
                </c:pt>
                <c:pt idx="256">
                  <c:v>161.826706</c:v>
                </c:pt>
                <c:pt idx="257">
                  <c:v>164.568558</c:v>
                </c:pt>
                <c:pt idx="258">
                  <c:v>167.97799699999999</c:v>
                </c:pt>
                <c:pt idx="259">
                  <c:v>167.09584000000001</c:v>
                </c:pt>
                <c:pt idx="260">
                  <c:v>157.24899300000001</c:v>
                </c:pt>
                <c:pt idx="261">
                  <c:v>174.22465500000001</c:v>
                </c:pt>
                <c:pt idx="262">
                  <c:v>164.75929300000001</c:v>
                </c:pt>
                <c:pt idx="263">
                  <c:v>161.54058800000001</c:v>
                </c:pt>
                <c:pt idx="264">
                  <c:v>161.01606799999999</c:v>
                </c:pt>
                <c:pt idx="265">
                  <c:v>159.537857</c:v>
                </c:pt>
                <c:pt idx="266">
                  <c:v>147.640579</c:v>
                </c:pt>
                <c:pt idx="267">
                  <c:v>153.505753</c:v>
                </c:pt>
                <c:pt idx="268">
                  <c:v>150.62086500000001</c:v>
                </c:pt>
                <c:pt idx="269">
                  <c:v>156.46220400000001</c:v>
                </c:pt>
                <c:pt idx="270">
                  <c:v>141.51312300000001</c:v>
                </c:pt>
                <c:pt idx="271">
                  <c:v>131.18945299999999</c:v>
                </c:pt>
                <c:pt idx="272">
                  <c:v>127.82769</c:v>
                </c:pt>
                <c:pt idx="273">
                  <c:v>124.990471</c:v>
                </c:pt>
                <c:pt idx="274">
                  <c:v>125.87262699999999</c:v>
                </c:pt>
                <c:pt idx="275">
                  <c:v>127.493904</c:v>
                </c:pt>
                <c:pt idx="276">
                  <c:v>127.73232299999999</c:v>
                </c:pt>
                <c:pt idx="277">
                  <c:v>126.587898</c:v>
                </c:pt>
                <c:pt idx="278">
                  <c:v>129.735062</c:v>
                </c:pt>
                <c:pt idx="279">
                  <c:v>130.80796799999999</c:v>
                </c:pt>
                <c:pt idx="280">
                  <c:v>137.53147899999999</c:v>
                </c:pt>
                <c:pt idx="281">
                  <c:v>137.29306</c:v>
                </c:pt>
                <c:pt idx="282">
                  <c:v>137.17384300000001</c:v>
                </c:pt>
                <c:pt idx="283">
                  <c:v>151.66992200000001</c:v>
                </c:pt>
                <c:pt idx="284">
                  <c:v>154.26870700000001</c:v>
                </c:pt>
                <c:pt idx="285">
                  <c:v>179.82757599999999</c:v>
                </c:pt>
                <c:pt idx="286">
                  <c:v>163.85328699999999</c:v>
                </c:pt>
                <c:pt idx="287">
                  <c:v>160.96838399999999</c:v>
                </c:pt>
                <c:pt idx="288">
                  <c:v>159.490173</c:v>
                </c:pt>
                <c:pt idx="289">
                  <c:v>159.63322400000001</c:v>
                </c:pt>
                <c:pt idx="290">
                  <c:v>157.773529</c:v>
                </c:pt>
                <c:pt idx="291">
                  <c:v>155.889984</c:v>
                </c:pt>
                <c:pt idx="292">
                  <c:v>155.79461699999999</c:v>
                </c:pt>
                <c:pt idx="293">
                  <c:v>152.31364400000001</c:v>
                </c:pt>
                <c:pt idx="294">
                  <c:v>164.75929300000001</c:v>
                </c:pt>
                <c:pt idx="295">
                  <c:v>164.544724</c:v>
                </c:pt>
                <c:pt idx="296">
                  <c:v>163.829453</c:v>
                </c:pt>
                <c:pt idx="297">
                  <c:v>158.03578200000001</c:v>
                </c:pt>
                <c:pt idx="298">
                  <c:v>152.36132799999999</c:v>
                </c:pt>
                <c:pt idx="299">
                  <c:v>146.829926</c:v>
                </c:pt>
                <c:pt idx="300">
                  <c:v>144.39804100000001</c:v>
                </c:pt>
                <c:pt idx="301">
                  <c:v>135.051895</c:v>
                </c:pt>
                <c:pt idx="302">
                  <c:v>133.90747099999999</c:v>
                </c:pt>
                <c:pt idx="303">
                  <c:v>127.541588</c:v>
                </c:pt>
                <c:pt idx="304">
                  <c:v>136.07710299999999</c:v>
                </c:pt>
                <c:pt idx="305">
                  <c:v>136.840057</c:v>
                </c:pt>
                <c:pt idx="306">
                  <c:v>131.64244099999999</c:v>
                </c:pt>
                <c:pt idx="307">
                  <c:v>125.371948</c:v>
                </c:pt>
                <c:pt idx="308">
                  <c:v>126.754791</c:v>
                </c:pt>
                <c:pt idx="309">
                  <c:v>124.87125399999999</c:v>
                </c:pt>
                <c:pt idx="310">
                  <c:v>125.753418</c:v>
                </c:pt>
                <c:pt idx="311">
                  <c:v>125.77726</c:v>
                </c:pt>
                <c:pt idx="312">
                  <c:v>134.741928</c:v>
                </c:pt>
                <c:pt idx="313">
                  <c:v>136.43473800000001</c:v>
                </c:pt>
                <c:pt idx="314">
                  <c:v>149.61949200000001</c:v>
                </c:pt>
                <c:pt idx="315">
                  <c:v>153.83955399999999</c:v>
                </c:pt>
                <c:pt idx="316">
                  <c:v>154.84092699999999</c:v>
                </c:pt>
                <c:pt idx="317">
                  <c:v>160.944534</c:v>
                </c:pt>
                <c:pt idx="318">
                  <c:v>161.32600400000001</c:v>
                </c:pt>
                <c:pt idx="319">
                  <c:v>156.819839</c:v>
                </c:pt>
                <c:pt idx="320">
                  <c:v>161.826706</c:v>
                </c:pt>
                <c:pt idx="321">
                  <c:v>157.34435999999999</c:v>
                </c:pt>
                <c:pt idx="322">
                  <c:v>156.152252</c:v>
                </c:pt>
                <c:pt idx="323">
                  <c:v>152.33749399999999</c:v>
                </c:pt>
                <c:pt idx="324">
                  <c:v>133.669037</c:v>
                </c:pt>
                <c:pt idx="325">
                  <c:v>158.321899</c:v>
                </c:pt>
                <c:pt idx="326">
                  <c:v>145.137146</c:v>
                </c:pt>
                <c:pt idx="327">
                  <c:v>140.774033</c:v>
                </c:pt>
                <c:pt idx="328">
                  <c:v>133.287567</c:v>
                </c:pt>
                <c:pt idx="329">
                  <c:v>125.157372</c:v>
                </c:pt>
                <c:pt idx="330">
                  <c:v>119.76902</c:v>
                </c:pt>
                <c:pt idx="331">
                  <c:v>117.480171</c:v>
                </c:pt>
                <c:pt idx="332">
                  <c:v>116.192688</c:v>
                </c:pt>
                <c:pt idx="333">
                  <c:v>109.54071</c:v>
                </c:pt>
                <c:pt idx="334">
                  <c:v>113.975365</c:v>
                </c:pt>
                <c:pt idx="335">
                  <c:v>111.614983</c:v>
                </c:pt>
                <c:pt idx="336">
                  <c:v>114.976738</c:v>
                </c:pt>
                <c:pt idx="337">
                  <c:v>114.404526</c:v>
                </c:pt>
                <c:pt idx="338">
                  <c:v>111.28119700000001</c:v>
                </c:pt>
                <c:pt idx="339">
                  <c:v>110.756668</c:v>
                </c:pt>
                <c:pt idx="340">
                  <c:v>102.07809399999999</c:v>
                </c:pt>
                <c:pt idx="341">
                  <c:v>110.42287399999999</c:v>
                </c:pt>
                <c:pt idx="342">
                  <c:v>113.236259</c:v>
                </c:pt>
                <c:pt idx="343">
                  <c:v>118.457695</c:v>
                </c:pt>
                <c:pt idx="344">
                  <c:v>123.393036</c:v>
                </c:pt>
                <c:pt idx="345">
                  <c:v>122.36782100000001</c:v>
                </c:pt>
                <c:pt idx="346">
                  <c:v>123.01155900000001</c:v>
                </c:pt>
                <c:pt idx="347">
                  <c:v>120.126656</c:v>
                </c:pt>
                <c:pt idx="348">
                  <c:v>117.98085</c:v>
                </c:pt>
                <c:pt idx="349">
                  <c:v>112.282562</c:v>
                </c:pt>
                <c:pt idx="350">
                  <c:v>112.449471</c:v>
                </c:pt>
                <c:pt idx="351">
                  <c:v>113.450836</c:v>
                </c:pt>
                <c:pt idx="352">
                  <c:v>100.051506</c:v>
                </c:pt>
                <c:pt idx="353">
                  <c:v>97.405021700000006</c:v>
                </c:pt>
                <c:pt idx="354">
                  <c:v>92.708106999999998</c:v>
                </c:pt>
                <c:pt idx="355">
                  <c:v>91.468307499999995</c:v>
                </c:pt>
                <c:pt idx="356">
                  <c:v>88.249610899999993</c:v>
                </c:pt>
                <c:pt idx="357">
                  <c:v>85.936912500000005</c:v>
                </c:pt>
                <c:pt idx="358">
                  <c:v>76.805335999999997</c:v>
                </c:pt>
                <c:pt idx="359">
                  <c:v>77.139129600000004</c:v>
                </c:pt>
                <c:pt idx="360">
                  <c:v>72.323005699999996</c:v>
                </c:pt>
                <c:pt idx="361">
                  <c:v>62.833801299999998</c:v>
                </c:pt>
                <c:pt idx="362">
                  <c:v>67.530723600000002</c:v>
                </c:pt>
                <c:pt idx="363">
                  <c:v>63.596748400000003</c:v>
                </c:pt>
                <c:pt idx="364">
                  <c:v>60.473419200000002</c:v>
                </c:pt>
                <c:pt idx="365">
                  <c:v>56.610981000000002</c:v>
                </c:pt>
                <c:pt idx="366">
                  <c:v>56.873245199999999</c:v>
                </c:pt>
                <c:pt idx="367">
                  <c:v>54.465179399999997</c:v>
                </c:pt>
                <c:pt idx="368">
                  <c:v>53.034645099999999</c:v>
                </c:pt>
                <c:pt idx="369">
                  <c:v>49.815944700000003</c:v>
                </c:pt>
                <c:pt idx="370">
                  <c:v>49.768261000000003</c:v>
                </c:pt>
                <c:pt idx="371">
                  <c:v>52.033271800000001</c:v>
                </c:pt>
                <c:pt idx="372">
                  <c:v>52.891593899999997</c:v>
                </c:pt>
                <c:pt idx="373">
                  <c:v>49.076839399999997</c:v>
                </c:pt>
                <c:pt idx="374">
                  <c:v>49.076839399999997</c:v>
                </c:pt>
                <c:pt idx="375">
                  <c:v>46.6687698</c:v>
                </c:pt>
                <c:pt idx="376">
                  <c:v>46.883354199999999</c:v>
                </c:pt>
                <c:pt idx="377">
                  <c:v>45.8342934</c:v>
                </c:pt>
                <c:pt idx="378">
                  <c:v>45.8342934</c:v>
                </c:pt>
                <c:pt idx="379">
                  <c:v>42.329486799999998</c:v>
                </c:pt>
                <c:pt idx="380">
                  <c:v>42.4248543</c:v>
                </c:pt>
                <c:pt idx="381">
                  <c:v>41.351959200000003</c:v>
                </c:pt>
                <c:pt idx="382">
                  <c:v>41.256591800000002</c:v>
                </c:pt>
                <c:pt idx="383">
                  <c:v>37.942516300000001</c:v>
                </c:pt>
                <c:pt idx="384">
                  <c:v>40.231369000000001</c:v>
                </c:pt>
                <c:pt idx="385">
                  <c:v>39.039260900000002</c:v>
                </c:pt>
                <c:pt idx="386">
                  <c:v>40.0406342</c:v>
                </c:pt>
                <c:pt idx="387">
                  <c:v>40.0406342</c:v>
                </c:pt>
                <c:pt idx="388">
                  <c:v>40.231369000000001</c:v>
                </c:pt>
                <c:pt idx="389">
                  <c:v>41.4950142</c:v>
                </c:pt>
                <c:pt idx="390">
                  <c:v>40.1598434</c:v>
                </c:pt>
                <c:pt idx="391">
                  <c:v>39.110790299999998</c:v>
                </c:pt>
                <c:pt idx="392">
                  <c:v>38.037887599999998</c:v>
                </c:pt>
                <c:pt idx="393">
                  <c:v>36.9411469</c:v>
                </c:pt>
                <c:pt idx="394">
                  <c:v>35.892089800000001</c:v>
                </c:pt>
                <c:pt idx="395">
                  <c:v>35.892089800000001</c:v>
                </c:pt>
                <c:pt idx="396">
                  <c:v>34.580768599999999</c:v>
                </c:pt>
                <c:pt idx="397">
                  <c:v>33.555553400000001</c:v>
                </c:pt>
                <c:pt idx="398">
                  <c:v>31.552803000000001</c:v>
                </c:pt>
                <c:pt idx="399">
                  <c:v>32.744914999999999</c:v>
                </c:pt>
                <c:pt idx="400">
                  <c:v>30.9090633</c:v>
                </c:pt>
                <c:pt idx="401">
                  <c:v>31.958122299999999</c:v>
                </c:pt>
                <c:pt idx="402">
                  <c:v>30.575273500000002</c:v>
                </c:pt>
                <c:pt idx="403">
                  <c:v>30.575273500000002</c:v>
                </c:pt>
                <c:pt idx="404">
                  <c:v>30.432218599999999</c:v>
                </c:pt>
                <c:pt idx="405">
                  <c:v>31.4574356</c:v>
                </c:pt>
                <c:pt idx="406">
                  <c:v>31.5051193</c:v>
                </c:pt>
                <c:pt idx="407">
                  <c:v>31.5051193</c:v>
                </c:pt>
                <c:pt idx="408">
                  <c:v>30.1222706</c:v>
                </c:pt>
                <c:pt idx="409">
                  <c:v>30.1222706</c:v>
                </c:pt>
                <c:pt idx="410">
                  <c:v>30.1222706</c:v>
                </c:pt>
                <c:pt idx="411">
                  <c:v>30.1222706</c:v>
                </c:pt>
                <c:pt idx="412">
                  <c:v>28.9301605</c:v>
                </c:pt>
                <c:pt idx="413">
                  <c:v>30.050744999999999</c:v>
                </c:pt>
                <c:pt idx="414">
                  <c:v>27.928787199999999</c:v>
                </c:pt>
                <c:pt idx="415">
                  <c:v>31.1951714</c:v>
                </c:pt>
                <c:pt idx="416">
                  <c:v>31.1951714</c:v>
                </c:pt>
                <c:pt idx="417">
                  <c:v>31.338226299999999</c:v>
                </c:pt>
                <c:pt idx="418">
                  <c:v>32.411125200000001</c:v>
                </c:pt>
                <c:pt idx="419">
                  <c:v>31.719699899999998</c:v>
                </c:pt>
                <c:pt idx="420">
                  <c:v>31.719699899999998</c:v>
                </c:pt>
                <c:pt idx="421">
                  <c:v>30.313009300000001</c:v>
                </c:pt>
                <c:pt idx="422">
                  <c:v>31.385909999999999</c:v>
                </c:pt>
                <c:pt idx="423">
                  <c:v>30.265323599999999</c:v>
                </c:pt>
                <c:pt idx="424">
                  <c:v>30.265323599999999</c:v>
                </c:pt>
                <c:pt idx="425">
                  <c:v>28.071840300000002</c:v>
                </c:pt>
                <c:pt idx="426">
                  <c:v>29.120897299999999</c:v>
                </c:pt>
                <c:pt idx="427">
                  <c:v>26.4505692</c:v>
                </c:pt>
                <c:pt idx="428">
                  <c:v>27.928787199999999</c:v>
                </c:pt>
                <c:pt idx="429">
                  <c:v>24.686245</c:v>
                </c:pt>
                <c:pt idx="430">
                  <c:v>26.903572100000002</c:v>
                </c:pt>
                <c:pt idx="431">
                  <c:v>24.614717500000001</c:v>
                </c:pt>
                <c:pt idx="432">
                  <c:v>25.806829499999999</c:v>
                </c:pt>
                <c:pt idx="433">
                  <c:v>24.5431919</c:v>
                </c:pt>
                <c:pt idx="434">
                  <c:v>25.568407100000002</c:v>
                </c:pt>
                <c:pt idx="435">
                  <c:v>24.5908756</c:v>
                </c:pt>
                <c:pt idx="436">
                  <c:v>27.022785200000001</c:v>
                </c:pt>
                <c:pt idx="437">
                  <c:v>26.021409999999999</c:v>
                </c:pt>
                <c:pt idx="438">
                  <c:v>26.116779300000001</c:v>
                </c:pt>
                <c:pt idx="439">
                  <c:v>26.116779300000001</c:v>
                </c:pt>
                <c:pt idx="440">
                  <c:v>26.355199800000001</c:v>
                </c:pt>
                <c:pt idx="441">
                  <c:v>26.355199800000001</c:v>
                </c:pt>
                <c:pt idx="442">
                  <c:v>26.355199800000001</c:v>
                </c:pt>
                <c:pt idx="443">
                  <c:v>26.116779300000001</c:v>
                </c:pt>
                <c:pt idx="444">
                  <c:v>27.308889400000002</c:v>
                </c:pt>
                <c:pt idx="445">
                  <c:v>28.4056301</c:v>
                </c:pt>
                <c:pt idx="446">
                  <c:v>31.695858000000001</c:v>
                </c:pt>
                <c:pt idx="447">
                  <c:v>32.7687569</c:v>
                </c:pt>
                <c:pt idx="448">
                  <c:v>32.744914999999999</c:v>
                </c:pt>
                <c:pt idx="449">
                  <c:v>33.8893433</c:v>
                </c:pt>
                <c:pt idx="450">
                  <c:v>33.9131851</c:v>
                </c:pt>
                <c:pt idx="451">
                  <c:v>32.840286300000002</c:v>
                </c:pt>
                <c:pt idx="452">
                  <c:v>31.815067299999999</c:v>
                </c:pt>
                <c:pt idx="453">
                  <c:v>33.078708599999999</c:v>
                </c:pt>
                <c:pt idx="454">
                  <c:v>33.1263924</c:v>
                </c:pt>
                <c:pt idx="455">
                  <c:v>35.4390869</c:v>
                </c:pt>
                <c:pt idx="456">
                  <c:v>34.246978800000001</c:v>
                </c:pt>
                <c:pt idx="457">
                  <c:v>36.368930800000001</c:v>
                </c:pt>
                <c:pt idx="458">
                  <c:v>35.200668299999997</c:v>
                </c:pt>
                <c:pt idx="459">
                  <c:v>37.251094799999997</c:v>
                </c:pt>
                <c:pt idx="460">
                  <c:v>33.937027</c:v>
                </c:pt>
                <c:pt idx="461">
                  <c:v>35.4629288</c:v>
                </c:pt>
                <c:pt idx="462">
                  <c:v>33.031024899999998</c:v>
                </c:pt>
                <c:pt idx="463">
                  <c:v>35.224510199999997</c:v>
                </c:pt>
                <c:pt idx="464">
                  <c:v>32.506496400000003</c:v>
                </c:pt>
                <c:pt idx="465">
                  <c:v>33.937027</c:v>
                </c:pt>
                <c:pt idx="466">
                  <c:v>32.673389399999998</c:v>
                </c:pt>
                <c:pt idx="467">
                  <c:v>33.770133999999999</c:v>
                </c:pt>
                <c:pt idx="468">
                  <c:v>30.408376700000002</c:v>
                </c:pt>
                <c:pt idx="469">
                  <c:v>33.078708599999999</c:v>
                </c:pt>
                <c:pt idx="470">
                  <c:v>31.910438500000001</c:v>
                </c:pt>
                <c:pt idx="471">
                  <c:v>30.6944847</c:v>
                </c:pt>
                <c:pt idx="472">
                  <c:v>29.693111399999999</c:v>
                </c:pt>
                <c:pt idx="473">
                  <c:v>29.621583900000001</c:v>
                </c:pt>
                <c:pt idx="474">
                  <c:v>29.621583900000001</c:v>
                </c:pt>
                <c:pt idx="475">
                  <c:v>29.7169533</c:v>
                </c:pt>
                <c:pt idx="476">
                  <c:v>29.7169533</c:v>
                </c:pt>
                <c:pt idx="477">
                  <c:v>30.646801</c:v>
                </c:pt>
                <c:pt idx="478">
                  <c:v>30.360693000000001</c:v>
                </c:pt>
                <c:pt idx="479">
                  <c:v>31.433593800000001</c:v>
                </c:pt>
                <c:pt idx="480">
                  <c:v>32.506496400000003</c:v>
                </c:pt>
                <c:pt idx="481">
                  <c:v>31.385909999999999</c:v>
                </c:pt>
                <c:pt idx="482">
                  <c:v>31.385909999999999</c:v>
                </c:pt>
                <c:pt idx="483">
                  <c:v>31.338226299999999</c:v>
                </c:pt>
                <c:pt idx="484">
                  <c:v>31.338226299999999</c:v>
                </c:pt>
                <c:pt idx="485">
                  <c:v>30.313009300000001</c:v>
                </c:pt>
                <c:pt idx="486">
                  <c:v>30.313009300000001</c:v>
                </c:pt>
                <c:pt idx="487">
                  <c:v>28.095682100000001</c:v>
                </c:pt>
                <c:pt idx="488">
                  <c:v>27.022785200000001</c:v>
                </c:pt>
                <c:pt idx="489">
                  <c:v>28.2148933</c:v>
                </c:pt>
                <c:pt idx="490">
                  <c:v>25.9021969</c:v>
                </c:pt>
                <c:pt idx="491">
                  <c:v>24.710086799999999</c:v>
                </c:pt>
                <c:pt idx="492">
                  <c:v>23.661027900000001</c:v>
                </c:pt>
                <c:pt idx="493">
                  <c:v>23.661027900000001</c:v>
                </c:pt>
                <c:pt idx="494">
                  <c:v>22.492761600000001</c:v>
                </c:pt>
                <c:pt idx="495">
                  <c:v>22.492761600000001</c:v>
                </c:pt>
                <c:pt idx="496">
                  <c:v>20.299278300000001</c:v>
                </c:pt>
                <c:pt idx="497">
                  <c:v>22.564287199999999</c:v>
                </c:pt>
                <c:pt idx="498">
                  <c:v>19.393272400000001</c:v>
                </c:pt>
                <c:pt idx="499">
                  <c:v>23.0888138</c:v>
                </c:pt>
                <c:pt idx="500">
                  <c:v>20.394645700000002</c:v>
                </c:pt>
                <c:pt idx="501">
                  <c:v>21.4675446</c:v>
                </c:pt>
                <c:pt idx="502">
                  <c:v>20.084695799999999</c:v>
                </c:pt>
                <c:pt idx="503">
                  <c:v>22.135128000000002</c:v>
                </c:pt>
                <c:pt idx="504">
                  <c:v>19.846273400000001</c:v>
                </c:pt>
                <c:pt idx="505">
                  <c:v>22.2066555</c:v>
                </c:pt>
                <c:pt idx="506">
                  <c:v>20.966859800000002</c:v>
                </c:pt>
                <c:pt idx="507">
                  <c:v>23.303396200000002</c:v>
                </c:pt>
                <c:pt idx="508">
                  <c:v>22.135128000000002</c:v>
                </c:pt>
                <c:pt idx="509">
                  <c:v>23.2557106</c:v>
                </c:pt>
                <c:pt idx="510">
                  <c:v>22.2066555</c:v>
                </c:pt>
                <c:pt idx="511">
                  <c:v>22.2066555</c:v>
                </c:pt>
                <c:pt idx="512">
                  <c:v>20.084695799999999</c:v>
                </c:pt>
                <c:pt idx="513">
                  <c:v>21.181438400000001</c:v>
                </c:pt>
                <c:pt idx="514">
                  <c:v>20.180065200000001</c:v>
                </c:pt>
                <c:pt idx="515">
                  <c:v>21.181438400000001</c:v>
                </c:pt>
                <c:pt idx="516">
                  <c:v>21.3006496</c:v>
                </c:pt>
                <c:pt idx="517">
                  <c:v>20.037012099999998</c:v>
                </c:pt>
                <c:pt idx="518">
                  <c:v>20.037012099999998</c:v>
                </c:pt>
                <c:pt idx="519">
                  <c:v>18.964111299999999</c:v>
                </c:pt>
                <c:pt idx="520">
                  <c:v>18.964111299999999</c:v>
                </c:pt>
                <c:pt idx="521">
                  <c:v>17.8673687</c:v>
                </c:pt>
                <c:pt idx="522">
                  <c:v>17.8673687</c:v>
                </c:pt>
                <c:pt idx="523">
                  <c:v>17.032892199999999</c:v>
                </c:pt>
                <c:pt idx="524">
                  <c:v>17.032892199999999</c:v>
                </c:pt>
                <c:pt idx="525">
                  <c:v>16.2937832</c:v>
                </c:pt>
                <c:pt idx="526">
                  <c:v>17.4143677</c:v>
                </c:pt>
                <c:pt idx="527">
                  <c:v>16.198415799999999</c:v>
                </c:pt>
                <c:pt idx="528">
                  <c:v>17.2236309</c:v>
                </c:pt>
                <c:pt idx="529">
                  <c:v>17.2236309</c:v>
                </c:pt>
                <c:pt idx="530">
                  <c:v>17.247472800000001</c:v>
                </c:pt>
                <c:pt idx="531">
                  <c:v>17.247472800000001</c:v>
                </c:pt>
                <c:pt idx="532">
                  <c:v>19.035638800000001</c:v>
                </c:pt>
                <c:pt idx="533">
                  <c:v>18.0104218</c:v>
                </c:pt>
                <c:pt idx="534">
                  <c:v>17.819685</c:v>
                </c:pt>
                <c:pt idx="535">
                  <c:v>17.819685</c:v>
                </c:pt>
                <c:pt idx="536">
                  <c:v>17.819685</c:v>
                </c:pt>
                <c:pt idx="537">
                  <c:v>18.868742000000001</c:v>
                </c:pt>
                <c:pt idx="538">
                  <c:v>18.821058300000001</c:v>
                </c:pt>
                <c:pt idx="539">
                  <c:v>18.916427599999999</c:v>
                </c:pt>
                <c:pt idx="540">
                  <c:v>16.770627999999999</c:v>
                </c:pt>
                <c:pt idx="541">
                  <c:v>16.770627999999999</c:v>
                </c:pt>
                <c:pt idx="542">
                  <c:v>14.696354899999999</c:v>
                </c:pt>
                <c:pt idx="543">
                  <c:v>15.721571000000001</c:v>
                </c:pt>
                <c:pt idx="544">
                  <c:v>13.504242899999999</c:v>
                </c:pt>
                <c:pt idx="545">
                  <c:v>14.5533009</c:v>
                </c:pt>
                <c:pt idx="546">
                  <c:v>13.456559199999999</c:v>
                </c:pt>
                <c:pt idx="547">
                  <c:v>13.456559199999999</c:v>
                </c:pt>
                <c:pt idx="548">
                  <c:v>12.431343999999999</c:v>
                </c:pt>
                <c:pt idx="549">
                  <c:v>12.431343999999999</c:v>
                </c:pt>
                <c:pt idx="550">
                  <c:v>11.263074899999999</c:v>
                </c:pt>
                <c:pt idx="551">
                  <c:v>11.263074899999999</c:v>
                </c:pt>
                <c:pt idx="552">
                  <c:v>10.2617016</c:v>
                </c:pt>
                <c:pt idx="553">
                  <c:v>11.5968657</c:v>
                </c:pt>
                <c:pt idx="554">
                  <c:v>10.214016900000001</c:v>
                </c:pt>
                <c:pt idx="555">
                  <c:v>10.214016900000001</c:v>
                </c:pt>
                <c:pt idx="556">
                  <c:v>10.214016900000001</c:v>
                </c:pt>
                <c:pt idx="557">
                  <c:v>12.431343999999999</c:v>
                </c:pt>
                <c:pt idx="558">
                  <c:v>12.431343999999999</c:v>
                </c:pt>
                <c:pt idx="559">
                  <c:v>16.007677099999999</c:v>
                </c:pt>
                <c:pt idx="560">
                  <c:v>17.0090504</c:v>
                </c:pt>
                <c:pt idx="561">
                  <c:v>19.393272400000001</c:v>
                </c:pt>
                <c:pt idx="562">
                  <c:v>20.418487500000001</c:v>
                </c:pt>
                <c:pt idx="563">
                  <c:v>24.9485092</c:v>
                </c:pt>
                <c:pt idx="564">
                  <c:v>23.3987637</c:v>
                </c:pt>
                <c:pt idx="565">
                  <c:v>26.951255799999998</c:v>
                </c:pt>
                <c:pt idx="566">
                  <c:v>29.1447392</c:v>
                </c:pt>
                <c:pt idx="567">
                  <c:v>32.554180100000004</c:v>
                </c:pt>
                <c:pt idx="568">
                  <c:v>37.942516300000001</c:v>
                </c:pt>
                <c:pt idx="569">
                  <c:v>37.608726500000003</c:v>
                </c:pt>
                <c:pt idx="570">
                  <c:v>37.704097699999998</c:v>
                </c:pt>
                <c:pt idx="571">
                  <c:v>40.016792299999999</c:v>
                </c:pt>
                <c:pt idx="572">
                  <c:v>45.3812943</c:v>
                </c:pt>
                <c:pt idx="573">
                  <c:v>49.196048699999999</c:v>
                </c:pt>
                <c:pt idx="574">
                  <c:v>50.006683299999999</c:v>
                </c:pt>
                <c:pt idx="575">
                  <c:v>52.057113600000001</c:v>
                </c:pt>
                <c:pt idx="576">
                  <c:v>56.754032100000003</c:v>
                </c:pt>
                <c:pt idx="577">
                  <c:v>54.274440800000001</c:v>
                </c:pt>
                <c:pt idx="578">
                  <c:v>54.608230599999999</c:v>
                </c:pt>
                <c:pt idx="579">
                  <c:v>53.821441700000001</c:v>
                </c:pt>
                <c:pt idx="580">
                  <c:v>57.636192299999998</c:v>
                </c:pt>
                <c:pt idx="581">
                  <c:v>66.529342700000001</c:v>
                </c:pt>
                <c:pt idx="582">
                  <c:v>63.7398071</c:v>
                </c:pt>
                <c:pt idx="583">
                  <c:v>62.976852399999999</c:v>
                </c:pt>
                <c:pt idx="584">
                  <c:v>64.097435000000004</c:v>
                </c:pt>
                <c:pt idx="585">
                  <c:v>67.316139199999995</c:v>
                </c:pt>
                <c:pt idx="586">
                  <c:v>70.010314899999997</c:v>
                </c:pt>
                <c:pt idx="587">
                  <c:v>69.175834699999996</c:v>
                </c:pt>
                <c:pt idx="588">
                  <c:v>73.443588300000002</c:v>
                </c:pt>
                <c:pt idx="589">
                  <c:v>87.176704400000006</c:v>
                </c:pt>
                <c:pt idx="590">
                  <c:v>89.870887800000006</c:v>
                </c:pt>
                <c:pt idx="591">
                  <c:v>93.733314500000006</c:v>
                </c:pt>
                <c:pt idx="592">
                  <c:v>99.455451999999994</c:v>
                </c:pt>
                <c:pt idx="593">
                  <c:v>96.737426799999994</c:v>
                </c:pt>
                <c:pt idx="594">
                  <c:v>109.58839399999999</c:v>
                </c:pt>
                <c:pt idx="595">
                  <c:v>110.089088</c:v>
                </c:pt>
                <c:pt idx="596">
                  <c:v>104.819946</c:v>
                </c:pt>
                <c:pt idx="597">
                  <c:v>103.294044</c:v>
                </c:pt>
                <c:pt idx="598">
                  <c:v>102.554939</c:v>
                </c:pt>
                <c:pt idx="599">
                  <c:v>102.388046</c:v>
                </c:pt>
                <c:pt idx="600">
                  <c:v>102.10193599999999</c:v>
                </c:pt>
                <c:pt idx="601">
                  <c:v>98.811714199999997</c:v>
                </c:pt>
                <c:pt idx="602">
                  <c:v>99.193183899999994</c:v>
                </c:pt>
                <c:pt idx="603">
                  <c:v>95.259216300000006</c:v>
                </c:pt>
                <c:pt idx="604">
                  <c:v>94.996955900000003</c:v>
                </c:pt>
                <c:pt idx="605">
                  <c:v>85.698493999999997</c:v>
                </c:pt>
                <c:pt idx="606">
                  <c:v>86.652175900000003</c:v>
                </c:pt>
                <c:pt idx="607">
                  <c:v>83.767272899999995</c:v>
                </c:pt>
                <c:pt idx="608">
                  <c:v>92.302780200000001</c:v>
                </c:pt>
                <c:pt idx="609">
                  <c:v>83.218902600000007</c:v>
                </c:pt>
                <c:pt idx="610">
                  <c:v>80.047882099999995</c:v>
                </c:pt>
                <c:pt idx="611">
                  <c:v>102.74567399999999</c:v>
                </c:pt>
                <c:pt idx="612">
                  <c:v>94.663162200000002</c:v>
                </c:pt>
                <c:pt idx="613">
                  <c:v>92.135887100000005</c:v>
                </c:pt>
                <c:pt idx="614">
                  <c:v>92.588897700000004</c:v>
                </c:pt>
                <c:pt idx="615">
                  <c:v>95.163848900000005</c:v>
                </c:pt>
                <c:pt idx="616">
                  <c:v>101.88736</c:v>
                </c:pt>
                <c:pt idx="617">
                  <c:v>105.129898</c:v>
                </c:pt>
                <c:pt idx="618">
                  <c:v>113.78463000000001</c:v>
                </c:pt>
                <c:pt idx="619">
                  <c:v>119.72133599999999</c:v>
                </c:pt>
                <c:pt idx="620">
                  <c:v>120.6035</c:v>
                </c:pt>
                <c:pt idx="621">
                  <c:v>129.49664300000001</c:v>
                </c:pt>
                <c:pt idx="622">
                  <c:v>119.17295799999999</c:v>
                </c:pt>
                <c:pt idx="623">
                  <c:v>130.617233</c:v>
                </c:pt>
                <c:pt idx="624">
                  <c:v>123.08309199999999</c:v>
                </c:pt>
                <c:pt idx="625">
                  <c:v>127.73232299999999</c:v>
                </c:pt>
                <c:pt idx="626">
                  <c:v>118.26696</c:v>
                </c:pt>
                <c:pt idx="627">
                  <c:v>117.408646</c:v>
                </c:pt>
                <c:pt idx="628">
                  <c:v>119.50676</c:v>
                </c:pt>
                <c:pt idx="629">
                  <c:v>122.296295</c:v>
                </c:pt>
                <c:pt idx="630">
                  <c:v>116.90795900000001</c:v>
                </c:pt>
                <c:pt idx="631">
                  <c:v>113.355469</c:v>
                </c:pt>
                <c:pt idx="632">
                  <c:v>104.48616</c:v>
                </c:pt>
                <c:pt idx="633">
                  <c:v>94.758529699999997</c:v>
                </c:pt>
                <c:pt idx="634">
                  <c:v>87.081337000000005</c:v>
                </c:pt>
                <c:pt idx="635">
                  <c:v>84.720954899999995</c:v>
                </c:pt>
                <c:pt idx="636">
                  <c:v>75.589386000000005</c:v>
                </c:pt>
                <c:pt idx="637">
                  <c:v>75.541702299999997</c:v>
                </c:pt>
                <c:pt idx="638">
                  <c:v>74.063484200000005</c:v>
                </c:pt>
                <c:pt idx="639">
                  <c:v>72.179954499999994</c:v>
                </c:pt>
                <c:pt idx="640">
                  <c:v>76.757652300000004</c:v>
                </c:pt>
                <c:pt idx="641">
                  <c:v>83.2665863</c:v>
                </c:pt>
                <c:pt idx="642">
                  <c:v>77.925926200000006</c:v>
                </c:pt>
                <c:pt idx="643">
                  <c:v>75.470176699999996</c:v>
                </c:pt>
                <c:pt idx="644">
                  <c:v>75.875488300000001</c:v>
                </c:pt>
                <c:pt idx="645">
                  <c:v>80.071723899999995</c:v>
                </c:pt>
                <c:pt idx="646">
                  <c:v>78.951141399999997</c:v>
                </c:pt>
                <c:pt idx="647">
                  <c:v>84.291801500000005</c:v>
                </c:pt>
                <c:pt idx="648">
                  <c:v>84.864013700000001</c:v>
                </c:pt>
                <c:pt idx="649">
                  <c:v>93.733314500000006</c:v>
                </c:pt>
                <c:pt idx="650">
                  <c:v>94.043258699999996</c:v>
                </c:pt>
                <c:pt idx="651">
                  <c:v>95.831428500000001</c:v>
                </c:pt>
                <c:pt idx="652">
                  <c:v>96.999702499999998</c:v>
                </c:pt>
                <c:pt idx="653">
                  <c:v>96.284431499999997</c:v>
                </c:pt>
                <c:pt idx="654">
                  <c:v>98.477912900000007</c:v>
                </c:pt>
                <c:pt idx="655">
                  <c:v>94.138626099999996</c:v>
                </c:pt>
                <c:pt idx="656">
                  <c:v>86.962127699999996</c:v>
                </c:pt>
                <c:pt idx="657">
                  <c:v>98.954765300000005</c:v>
                </c:pt>
                <c:pt idx="658">
                  <c:v>93.471054100000003</c:v>
                </c:pt>
                <c:pt idx="659">
                  <c:v>87.939651499999997</c:v>
                </c:pt>
                <c:pt idx="660">
                  <c:v>87.939651499999997</c:v>
                </c:pt>
                <c:pt idx="661">
                  <c:v>81.502258299999994</c:v>
                </c:pt>
                <c:pt idx="662">
                  <c:v>81.645309400000002</c:v>
                </c:pt>
                <c:pt idx="663">
                  <c:v>76.400016800000003</c:v>
                </c:pt>
                <c:pt idx="664">
                  <c:v>76.1615982</c:v>
                </c:pt>
                <c:pt idx="665">
                  <c:v>73.205162000000001</c:v>
                </c:pt>
                <c:pt idx="666">
                  <c:v>69.104309099999995</c:v>
                </c:pt>
                <c:pt idx="667">
                  <c:v>66.338607800000005</c:v>
                </c:pt>
                <c:pt idx="668">
                  <c:v>62.023162800000001</c:v>
                </c:pt>
                <c:pt idx="669">
                  <c:v>60.7118416</c:v>
                </c:pt>
                <c:pt idx="670">
                  <c:v>60.091941800000001</c:v>
                </c:pt>
                <c:pt idx="671">
                  <c:v>46.621086099999999</c:v>
                </c:pt>
                <c:pt idx="672">
                  <c:v>66.267082200000004</c:v>
                </c:pt>
                <c:pt idx="673">
                  <c:v>58.804462399999998</c:v>
                </c:pt>
                <c:pt idx="674">
                  <c:v>55.704975099999999</c:v>
                </c:pt>
                <c:pt idx="675">
                  <c:v>56.730190299999997</c:v>
                </c:pt>
                <c:pt idx="676">
                  <c:v>53.726074199999999</c:v>
                </c:pt>
                <c:pt idx="677">
                  <c:v>56.1341362</c:v>
                </c:pt>
                <c:pt idx="678">
                  <c:v>55.013553600000002</c:v>
                </c:pt>
                <c:pt idx="679">
                  <c:v>61.140998799999998</c:v>
                </c:pt>
                <c:pt idx="680">
                  <c:v>64.693496699999997</c:v>
                </c:pt>
                <c:pt idx="681">
                  <c:v>70.463310199999995</c:v>
                </c:pt>
                <c:pt idx="682">
                  <c:v>71.846160900000001</c:v>
                </c:pt>
                <c:pt idx="683">
                  <c:v>75.184066799999997</c:v>
                </c:pt>
                <c:pt idx="684">
                  <c:v>76.686126700000003</c:v>
                </c:pt>
                <c:pt idx="685">
                  <c:v>76.709968599999996</c:v>
                </c:pt>
                <c:pt idx="686">
                  <c:v>75.350967400000002</c:v>
                </c:pt>
                <c:pt idx="687">
                  <c:v>78.188186599999995</c:v>
                </c:pt>
                <c:pt idx="688">
                  <c:v>74.754905699999995</c:v>
                </c:pt>
                <c:pt idx="689">
                  <c:v>73.252845800000003</c:v>
                </c:pt>
                <c:pt idx="690">
                  <c:v>73.014419599999997</c:v>
                </c:pt>
                <c:pt idx="691">
                  <c:v>69.914939899999993</c:v>
                </c:pt>
                <c:pt idx="692">
                  <c:v>68.436721800000001</c:v>
                </c:pt>
                <c:pt idx="693">
                  <c:v>65.885604900000004</c:v>
                </c:pt>
                <c:pt idx="694">
                  <c:v>58.9236717</c:v>
                </c:pt>
                <c:pt idx="695">
                  <c:v>58.9236717</c:v>
                </c:pt>
                <c:pt idx="696">
                  <c:v>63.620590200000002</c:v>
                </c:pt>
                <c:pt idx="697">
                  <c:v>56.539455400000001</c:v>
                </c:pt>
                <c:pt idx="698">
                  <c:v>53.7737579</c:v>
                </c:pt>
                <c:pt idx="699">
                  <c:v>55.037395500000002</c:v>
                </c:pt>
                <c:pt idx="700">
                  <c:v>52.939277599999997</c:v>
                </c:pt>
                <c:pt idx="701">
                  <c:v>58.4706726</c:v>
                </c:pt>
                <c:pt idx="702">
                  <c:v>58.518356300000001</c:v>
                </c:pt>
                <c:pt idx="703">
                  <c:v>59.495887799999998</c:v>
                </c:pt>
                <c:pt idx="704">
                  <c:v>59.567413299999998</c:v>
                </c:pt>
                <c:pt idx="705">
                  <c:v>65.456443800000002</c:v>
                </c:pt>
                <c:pt idx="706">
                  <c:v>64.359703100000004</c:v>
                </c:pt>
                <c:pt idx="707">
                  <c:v>70.105682400000006</c:v>
                </c:pt>
                <c:pt idx="708">
                  <c:v>63.4060135</c:v>
                </c:pt>
                <c:pt idx="709">
                  <c:v>71.416999799999999</c:v>
                </c:pt>
                <c:pt idx="710">
                  <c:v>75.231750500000004</c:v>
                </c:pt>
                <c:pt idx="711">
                  <c:v>72.728317300000001</c:v>
                </c:pt>
                <c:pt idx="712">
                  <c:v>74.945640600000004</c:v>
                </c:pt>
                <c:pt idx="713">
                  <c:v>74.826431299999996</c:v>
                </c:pt>
                <c:pt idx="714">
                  <c:v>79.809455900000003</c:v>
                </c:pt>
                <c:pt idx="715">
                  <c:v>74.754905699999995</c:v>
                </c:pt>
                <c:pt idx="716">
                  <c:v>85.913070700000006</c:v>
                </c:pt>
                <c:pt idx="717">
                  <c:v>89.2032928</c:v>
                </c:pt>
                <c:pt idx="718">
                  <c:v>86.866760299999996</c:v>
                </c:pt>
                <c:pt idx="719">
                  <c:v>83.004325899999998</c:v>
                </c:pt>
                <c:pt idx="720">
                  <c:v>80.572410599999998</c:v>
                </c:pt>
                <c:pt idx="721">
                  <c:v>71.273948700000005</c:v>
                </c:pt>
                <c:pt idx="722">
                  <c:v>71.393158</c:v>
                </c:pt>
                <c:pt idx="723">
                  <c:v>63.215278599999998</c:v>
                </c:pt>
                <c:pt idx="724">
                  <c:v>58.184566500000003</c:v>
                </c:pt>
                <c:pt idx="725">
                  <c:v>54.083705899999998</c:v>
                </c:pt>
                <c:pt idx="726">
                  <c:v>50.459686300000001</c:v>
                </c:pt>
                <c:pt idx="727">
                  <c:v>52.772384600000002</c:v>
                </c:pt>
                <c:pt idx="728">
                  <c:v>51.723323800000003</c:v>
                </c:pt>
                <c:pt idx="729">
                  <c:v>51.318004600000002</c:v>
                </c:pt>
                <c:pt idx="730">
                  <c:v>51.246479000000001</c:v>
                </c:pt>
                <c:pt idx="731">
                  <c:v>49.792102800000002</c:v>
                </c:pt>
                <c:pt idx="732">
                  <c:v>64.812706000000006</c:v>
                </c:pt>
                <c:pt idx="733">
                  <c:v>57.636192299999998</c:v>
                </c:pt>
                <c:pt idx="734">
                  <c:v>54.894340499999998</c:v>
                </c:pt>
                <c:pt idx="735">
                  <c:v>54.894340499999998</c:v>
                </c:pt>
                <c:pt idx="736">
                  <c:v>56.157978100000001</c:v>
                </c:pt>
                <c:pt idx="737">
                  <c:v>56.420242299999998</c:v>
                </c:pt>
                <c:pt idx="738">
                  <c:v>57.993823999999996</c:v>
                </c:pt>
                <c:pt idx="739">
                  <c:v>61.784740399999997</c:v>
                </c:pt>
                <c:pt idx="740">
                  <c:v>67.506881699999994</c:v>
                </c:pt>
                <c:pt idx="741">
                  <c:v>72.418373099999997</c:v>
                </c:pt>
                <c:pt idx="742">
                  <c:v>75.541702299999997</c:v>
                </c:pt>
                <c:pt idx="743">
                  <c:v>78.283554100000003</c:v>
                </c:pt>
                <c:pt idx="744">
                  <c:v>80.953880299999994</c:v>
                </c:pt>
                <c:pt idx="745">
                  <c:v>83.028167699999997</c:v>
                </c:pt>
                <c:pt idx="746">
                  <c:v>83.648063699999994</c:v>
                </c:pt>
                <c:pt idx="747">
                  <c:v>84.220268200000007</c:v>
                </c:pt>
                <c:pt idx="748">
                  <c:v>84.267959599999998</c:v>
                </c:pt>
                <c:pt idx="749">
                  <c:v>77.496765100000005</c:v>
                </c:pt>
                <c:pt idx="750">
                  <c:v>89.966255200000006</c:v>
                </c:pt>
                <c:pt idx="751">
                  <c:v>86.389915500000001</c:v>
                </c:pt>
                <c:pt idx="752">
                  <c:v>81.239997900000006</c:v>
                </c:pt>
                <c:pt idx="753">
                  <c:v>70.415626500000002</c:v>
                </c:pt>
                <c:pt idx="754">
                  <c:v>62.953010599999999</c:v>
                </c:pt>
                <c:pt idx="755">
                  <c:v>66.863136299999994</c:v>
                </c:pt>
                <c:pt idx="756">
                  <c:v>71.655426000000006</c:v>
                </c:pt>
                <c:pt idx="757">
                  <c:v>74.921798699999997</c:v>
                </c:pt>
                <c:pt idx="758">
                  <c:v>70.654052699999994</c:v>
                </c:pt>
                <c:pt idx="759">
                  <c:v>70.701736499999996</c:v>
                </c:pt>
                <c:pt idx="760">
                  <c:v>69.700363199999998</c:v>
                </c:pt>
                <c:pt idx="761">
                  <c:v>68.102935799999997</c:v>
                </c:pt>
                <c:pt idx="762">
                  <c:v>78.927299500000004</c:v>
                </c:pt>
                <c:pt idx="763">
                  <c:v>75.970863300000005</c:v>
                </c:pt>
                <c:pt idx="764">
                  <c:v>73.729690599999998</c:v>
                </c:pt>
                <c:pt idx="765">
                  <c:v>72.799842799999993</c:v>
                </c:pt>
                <c:pt idx="766">
                  <c:v>70.010314899999997</c:v>
                </c:pt>
                <c:pt idx="767">
                  <c:v>75.613227800000004</c:v>
                </c:pt>
                <c:pt idx="768">
                  <c:v>74.063484200000005</c:v>
                </c:pt>
                <c:pt idx="769">
                  <c:v>79.404144299999999</c:v>
                </c:pt>
                <c:pt idx="770">
                  <c:v>74.731063800000001</c:v>
                </c:pt>
                <c:pt idx="771">
                  <c:v>80.620094300000005</c:v>
                </c:pt>
                <c:pt idx="772">
                  <c:v>78.951141399999997</c:v>
                </c:pt>
                <c:pt idx="773">
                  <c:v>87.248230000000007</c:v>
                </c:pt>
                <c:pt idx="774">
                  <c:v>91.706726099999997</c:v>
                </c:pt>
                <c:pt idx="775">
                  <c:v>91.062988300000001</c:v>
                </c:pt>
                <c:pt idx="776">
                  <c:v>93.4948883</c:v>
                </c:pt>
                <c:pt idx="777">
                  <c:v>96.856651299999996</c:v>
                </c:pt>
                <c:pt idx="778">
                  <c:v>95.545326200000005</c:v>
                </c:pt>
                <c:pt idx="779">
                  <c:v>97.1665955</c:v>
                </c:pt>
                <c:pt idx="780">
                  <c:v>91.2537308</c:v>
                </c:pt>
                <c:pt idx="781">
                  <c:v>92.302780200000001</c:v>
                </c:pt>
                <c:pt idx="782">
                  <c:v>88.535713200000004</c:v>
                </c:pt>
                <c:pt idx="783">
                  <c:v>94.615478499999995</c:v>
                </c:pt>
                <c:pt idx="784">
                  <c:v>89.942413299999998</c:v>
                </c:pt>
                <c:pt idx="785">
                  <c:v>88.726455700000002</c:v>
                </c:pt>
                <c:pt idx="786">
                  <c:v>84.291801500000005</c:v>
                </c:pt>
                <c:pt idx="787">
                  <c:v>83.981849699999998</c:v>
                </c:pt>
                <c:pt idx="788">
                  <c:v>80.477043199999997</c:v>
                </c:pt>
                <c:pt idx="789">
                  <c:v>75.970863300000005</c:v>
                </c:pt>
                <c:pt idx="790">
                  <c:v>72.036895799999996</c:v>
                </c:pt>
                <c:pt idx="791">
                  <c:v>71.5123672</c:v>
                </c:pt>
                <c:pt idx="792">
                  <c:v>70.725578299999995</c:v>
                </c:pt>
                <c:pt idx="793">
                  <c:v>70.701736499999996</c:v>
                </c:pt>
                <c:pt idx="794">
                  <c:v>71.059371900000002</c:v>
                </c:pt>
                <c:pt idx="795">
                  <c:v>72.561424299999999</c:v>
                </c:pt>
                <c:pt idx="796">
                  <c:v>66.958503699999994</c:v>
                </c:pt>
                <c:pt idx="797">
                  <c:v>72.132263199999997</c:v>
                </c:pt>
                <c:pt idx="798">
                  <c:v>71.083213799999996</c:v>
                </c:pt>
                <c:pt idx="799">
                  <c:v>71.560058600000005</c:v>
                </c:pt>
                <c:pt idx="800">
                  <c:v>66.600875900000005</c:v>
                </c:pt>
                <c:pt idx="801">
                  <c:v>70.701736499999996</c:v>
                </c:pt>
                <c:pt idx="802">
                  <c:v>89.417877200000007</c:v>
                </c:pt>
                <c:pt idx="803">
                  <c:v>83.052009600000005</c:v>
                </c:pt>
                <c:pt idx="804">
                  <c:v>84.196426400000007</c:v>
                </c:pt>
                <c:pt idx="805">
                  <c:v>84.411010700000006</c:v>
                </c:pt>
                <c:pt idx="806">
                  <c:v>83.290428199999994</c:v>
                </c:pt>
                <c:pt idx="807">
                  <c:v>81.836051900000001</c:v>
                </c:pt>
                <c:pt idx="808">
                  <c:v>81.406890899999993</c:v>
                </c:pt>
                <c:pt idx="809">
                  <c:v>79.284927400000001</c:v>
                </c:pt>
                <c:pt idx="810">
                  <c:v>77.210655200000005</c:v>
                </c:pt>
                <c:pt idx="811">
                  <c:v>74.683380099999994</c:v>
                </c:pt>
                <c:pt idx="812">
                  <c:v>71.393158</c:v>
                </c:pt>
                <c:pt idx="813">
                  <c:v>70.010314899999997</c:v>
                </c:pt>
                <c:pt idx="814">
                  <c:v>72.585266099999998</c:v>
                </c:pt>
                <c:pt idx="815">
                  <c:v>72.776000999999994</c:v>
                </c:pt>
                <c:pt idx="816">
                  <c:v>69.318885800000004</c:v>
                </c:pt>
                <c:pt idx="817">
                  <c:v>69.509620699999999</c:v>
                </c:pt>
                <c:pt idx="818">
                  <c:v>66.290924099999998</c:v>
                </c:pt>
                <c:pt idx="819">
                  <c:v>67.673774699999996</c:v>
                </c:pt>
                <c:pt idx="820">
                  <c:v>64.121276899999998</c:v>
                </c:pt>
                <c:pt idx="821">
                  <c:v>67.173088100000001</c:v>
                </c:pt>
                <c:pt idx="822">
                  <c:v>63.954383900000003</c:v>
                </c:pt>
                <c:pt idx="823">
                  <c:v>60.783367200000001</c:v>
                </c:pt>
                <c:pt idx="824">
                  <c:v>58.208408400000003</c:v>
                </c:pt>
                <c:pt idx="825">
                  <c:v>60.091941800000001</c:v>
                </c:pt>
                <c:pt idx="826">
                  <c:v>60.378051800000001</c:v>
                </c:pt>
                <c:pt idx="827">
                  <c:v>63.286804199999999</c:v>
                </c:pt>
                <c:pt idx="828">
                  <c:v>60.211151100000002</c:v>
                </c:pt>
                <c:pt idx="829">
                  <c:v>66.791610700000007</c:v>
                </c:pt>
                <c:pt idx="830">
                  <c:v>62.690742499999999</c:v>
                </c:pt>
                <c:pt idx="831">
                  <c:v>59.209777799999998</c:v>
                </c:pt>
                <c:pt idx="832">
                  <c:v>68.770515399999994</c:v>
                </c:pt>
                <c:pt idx="833">
                  <c:v>72.776000999999994</c:v>
                </c:pt>
                <c:pt idx="834">
                  <c:v>71.679267899999999</c:v>
                </c:pt>
                <c:pt idx="835">
                  <c:v>76.256965600000001</c:v>
                </c:pt>
                <c:pt idx="836">
                  <c:v>80.167091400000004</c:v>
                </c:pt>
                <c:pt idx="837">
                  <c:v>81.263839700000005</c:v>
                </c:pt>
                <c:pt idx="838">
                  <c:v>84.101059000000006</c:v>
                </c:pt>
                <c:pt idx="839">
                  <c:v>83.052009600000005</c:v>
                </c:pt>
                <c:pt idx="840">
                  <c:v>82.575157200000007</c:v>
                </c:pt>
                <c:pt idx="841">
                  <c:v>85.150115999999997</c:v>
                </c:pt>
                <c:pt idx="842">
                  <c:v>85.650810199999995</c:v>
                </c:pt>
                <c:pt idx="843">
                  <c:v>75.160224900000003</c:v>
                </c:pt>
                <c:pt idx="844">
                  <c:v>92.016677900000005</c:v>
                </c:pt>
                <c:pt idx="845">
                  <c:v>88.368820200000002</c:v>
                </c:pt>
                <c:pt idx="846">
                  <c:v>85.197799700000004</c:v>
                </c:pt>
                <c:pt idx="847">
                  <c:v>85.269325300000006</c:v>
                </c:pt>
                <c:pt idx="848">
                  <c:v>83.981849699999998</c:v>
                </c:pt>
                <c:pt idx="849">
                  <c:v>82.217521700000006</c:v>
                </c:pt>
                <c:pt idx="850">
                  <c:v>82.098312399999998</c:v>
                </c:pt>
                <c:pt idx="851">
                  <c:v>78.235870399999996</c:v>
                </c:pt>
                <c:pt idx="852">
                  <c:v>77.663658100000006</c:v>
                </c:pt>
                <c:pt idx="853">
                  <c:v>75.517860400000004</c:v>
                </c:pt>
                <c:pt idx="854">
                  <c:v>75.517860400000004</c:v>
                </c:pt>
                <c:pt idx="855">
                  <c:v>77.258338899999998</c:v>
                </c:pt>
                <c:pt idx="856">
                  <c:v>79.189559900000006</c:v>
                </c:pt>
                <c:pt idx="857">
                  <c:v>76.781494100000003</c:v>
                </c:pt>
                <c:pt idx="858">
                  <c:v>93.971733099999994</c:v>
                </c:pt>
                <c:pt idx="859">
                  <c:v>83.910324099999997</c:v>
                </c:pt>
                <c:pt idx="860">
                  <c:v>79.332611099999994</c:v>
                </c:pt>
                <c:pt idx="861">
                  <c:v>77.902084400000007</c:v>
                </c:pt>
                <c:pt idx="862">
                  <c:v>78.116661100000002</c:v>
                </c:pt>
                <c:pt idx="863">
                  <c:v>80.500884999999997</c:v>
                </c:pt>
                <c:pt idx="864">
                  <c:v>83.028167699999997</c:v>
                </c:pt>
                <c:pt idx="865">
                  <c:v>86.270706200000006</c:v>
                </c:pt>
                <c:pt idx="866">
                  <c:v>89.060241700000006</c:v>
                </c:pt>
                <c:pt idx="867">
                  <c:v>91.515991200000002</c:v>
                </c:pt>
                <c:pt idx="868">
                  <c:v>94.305534399999999</c:v>
                </c:pt>
                <c:pt idx="869">
                  <c:v>94.353218100000007</c:v>
                </c:pt>
                <c:pt idx="870">
                  <c:v>95.807586700000002</c:v>
                </c:pt>
                <c:pt idx="871">
                  <c:v>92.422004700000002</c:v>
                </c:pt>
                <c:pt idx="872">
                  <c:v>93.8525238</c:v>
                </c:pt>
                <c:pt idx="873">
                  <c:v>90.824569699999998</c:v>
                </c:pt>
                <c:pt idx="874">
                  <c:v>90.300041199999995</c:v>
                </c:pt>
                <c:pt idx="875">
                  <c:v>90.776886000000005</c:v>
                </c:pt>
                <c:pt idx="876">
                  <c:v>93.280319199999994</c:v>
                </c:pt>
                <c:pt idx="877">
                  <c:v>92.040519700000004</c:v>
                </c:pt>
                <c:pt idx="878">
                  <c:v>88.011192300000005</c:v>
                </c:pt>
                <c:pt idx="879">
                  <c:v>88.464187600000002</c:v>
                </c:pt>
                <c:pt idx="880">
                  <c:v>76.781494100000003</c:v>
                </c:pt>
                <c:pt idx="881">
                  <c:v>76.233123800000001</c:v>
                </c:pt>
                <c:pt idx="882">
                  <c:v>72.466056800000004</c:v>
                </c:pt>
                <c:pt idx="883">
                  <c:v>69.938781700000007</c:v>
                </c:pt>
                <c:pt idx="884">
                  <c:v>69.438095099999998</c:v>
                </c:pt>
                <c:pt idx="885">
                  <c:v>64.693496699999997</c:v>
                </c:pt>
                <c:pt idx="886">
                  <c:v>68.3413544</c:v>
                </c:pt>
                <c:pt idx="887">
                  <c:v>67.459190399999997</c:v>
                </c:pt>
                <c:pt idx="888">
                  <c:v>67.649932899999996</c:v>
                </c:pt>
                <c:pt idx="889">
                  <c:v>68.484405499999994</c:v>
                </c:pt>
                <c:pt idx="890">
                  <c:v>71.035530100000003</c:v>
                </c:pt>
                <c:pt idx="891">
                  <c:v>73.801216100000005</c:v>
                </c:pt>
                <c:pt idx="892">
                  <c:v>73.944267300000007</c:v>
                </c:pt>
                <c:pt idx="893">
                  <c:v>71.846160900000001</c:v>
                </c:pt>
                <c:pt idx="894">
                  <c:v>92.779632599999999</c:v>
                </c:pt>
                <c:pt idx="895">
                  <c:v>89.012557999999999</c:v>
                </c:pt>
                <c:pt idx="896">
                  <c:v>87.343597399999993</c:v>
                </c:pt>
                <c:pt idx="897">
                  <c:v>88.297294600000001</c:v>
                </c:pt>
                <c:pt idx="898">
                  <c:v>93.709472700000006</c:v>
                </c:pt>
                <c:pt idx="899">
                  <c:v>94.067100499999995</c:v>
                </c:pt>
                <c:pt idx="900">
                  <c:v>95.020797700000003</c:v>
                </c:pt>
                <c:pt idx="901">
                  <c:v>93.709472700000006</c:v>
                </c:pt>
                <c:pt idx="902">
                  <c:v>94.138626099999996</c:v>
                </c:pt>
                <c:pt idx="903">
                  <c:v>94.353218100000007</c:v>
                </c:pt>
                <c:pt idx="904">
                  <c:v>91.659042400000004</c:v>
                </c:pt>
                <c:pt idx="905">
                  <c:v>92.398162799999994</c:v>
                </c:pt>
                <c:pt idx="906">
                  <c:v>92.469688399999995</c:v>
                </c:pt>
                <c:pt idx="907">
                  <c:v>90.466934199999997</c:v>
                </c:pt>
                <c:pt idx="908">
                  <c:v>94.687004099999996</c:v>
                </c:pt>
                <c:pt idx="909">
                  <c:v>94.138626099999996</c:v>
                </c:pt>
                <c:pt idx="910">
                  <c:v>92.064361599999998</c:v>
                </c:pt>
                <c:pt idx="911">
                  <c:v>80.095565800000003</c:v>
                </c:pt>
                <c:pt idx="912">
                  <c:v>86.461440999999994</c:v>
                </c:pt>
                <c:pt idx="913">
                  <c:v>83.719589200000001</c:v>
                </c:pt>
                <c:pt idx="914">
                  <c:v>79.618720999999994</c:v>
                </c:pt>
                <c:pt idx="915">
                  <c:v>84.911697399999994</c:v>
                </c:pt>
                <c:pt idx="916">
                  <c:v>80.381668099999999</c:v>
                </c:pt>
                <c:pt idx="917">
                  <c:v>81.836051900000001</c:v>
                </c:pt>
                <c:pt idx="918">
                  <c:v>83.1712189</c:v>
                </c:pt>
                <c:pt idx="919">
                  <c:v>84.220268200000007</c:v>
                </c:pt>
                <c:pt idx="920">
                  <c:v>82.193679799999998</c:v>
                </c:pt>
                <c:pt idx="921">
                  <c:v>87.582023599999999</c:v>
                </c:pt>
                <c:pt idx="922">
                  <c:v>89.0840836</c:v>
                </c:pt>
                <c:pt idx="923">
                  <c:v>84.887855500000001</c:v>
                </c:pt>
                <c:pt idx="924">
                  <c:v>94.758529699999997</c:v>
                </c:pt>
                <c:pt idx="925">
                  <c:v>102.197304</c:v>
                </c:pt>
                <c:pt idx="926">
                  <c:v>104.676895</c:v>
                </c:pt>
                <c:pt idx="927">
                  <c:v>103.53246300000001</c:v>
                </c:pt>
                <c:pt idx="928">
                  <c:v>109.922195</c:v>
                </c:pt>
                <c:pt idx="929">
                  <c:v>112.592522</c:v>
                </c:pt>
                <c:pt idx="930">
                  <c:v>112.687889</c:v>
                </c:pt>
                <c:pt idx="931">
                  <c:v>113.856155</c:v>
                </c:pt>
                <c:pt idx="932">
                  <c:v>111.901093</c:v>
                </c:pt>
                <c:pt idx="933">
                  <c:v>110.303665</c:v>
                </c:pt>
                <c:pt idx="934">
                  <c:v>108.920815</c:v>
                </c:pt>
                <c:pt idx="935">
                  <c:v>108.658554</c:v>
                </c:pt>
                <c:pt idx="936">
                  <c:v>105.98822</c:v>
                </c:pt>
                <c:pt idx="937">
                  <c:v>105.129898</c:v>
                </c:pt>
                <c:pt idx="938">
                  <c:v>105.511368</c:v>
                </c:pt>
                <c:pt idx="939">
                  <c:v>91.682884200000004</c:v>
                </c:pt>
                <c:pt idx="940">
                  <c:v>109.42150100000001</c:v>
                </c:pt>
                <c:pt idx="941">
                  <c:v>101.91120100000001</c:v>
                </c:pt>
                <c:pt idx="942">
                  <c:v>95.569168099999999</c:v>
                </c:pt>
                <c:pt idx="943">
                  <c:v>88.273452800000001</c:v>
                </c:pt>
                <c:pt idx="944">
                  <c:v>84.840164200000004</c:v>
                </c:pt>
                <c:pt idx="945">
                  <c:v>83.195060699999999</c:v>
                </c:pt>
                <c:pt idx="946">
                  <c:v>80.167091400000004</c:v>
                </c:pt>
                <c:pt idx="947">
                  <c:v>82.789733900000002</c:v>
                </c:pt>
                <c:pt idx="948">
                  <c:v>80.381668099999999</c:v>
                </c:pt>
                <c:pt idx="949">
                  <c:v>82.789733900000002</c:v>
                </c:pt>
                <c:pt idx="950">
                  <c:v>83.767272899999995</c:v>
                </c:pt>
                <c:pt idx="951">
                  <c:v>83.528846700000003</c:v>
                </c:pt>
                <c:pt idx="952">
                  <c:v>88.631088300000002</c:v>
                </c:pt>
                <c:pt idx="953">
                  <c:v>85.531600999999995</c:v>
                </c:pt>
                <c:pt idx="954">
                  <c:v>91.587516800000003</c:v>
                </c:pt>
                <c:pt idx="955">
                  <c:v>101.815834</c:v>
                </c:pt>
                <c:pt idx="956">
                  <c:v>88.821823100000003</c:v>
                </c:pt>
                <c:pt idx="957">
                  <c:v>92.135887100000005</c:v>
                </c:pt>
                <c:pt idx="958">
                  <c:v>98.883239700000004</c:v>
                </c:pt>
                <c:pt idx="959">
                  <c:v>102.43573000000001</c:v>
                </c:pt>
                <c:pt idx="960">
                  <c:v>103.77089700000001</c:v>
                </c:pt>
                <c:pt idx="961">
                  <c:v>105.60675000000001</c:v>
                </c:pt>
                <c:pt idx="962">
                  <c:v>109.373817</c:v>
                </c:pt>
                <c:pt idx="963">
                  <c:v>106.41738100000001</c:v>
                </c:pt>
                <c:pt idx="964">
                  <c:v>106.202805</c:v>
                </c:pt>
                <c:pt idx="965">
                  <c:v>104.843788</c:v>
                </c:pt>
                <c:pt idx="966">
                  <c:v>100.671402</c:v>
                </c:pt>
                <c:pt idx="967">
                  <c:v>100.313766</c:v>
                </c:pt>
                <c:pt idx="968">
                  <c:v>99.169342</c:v>
                </c:pt>
                <c:pt idx="969">
                  <c:v>97.142753600000006</c:v>
                </c:pt>
                <c:pt idx="970">
                  <c:v>93.399520899999999</c:v>
                </c:pt>
                <c:pt idx="971">
                  <c:v>90.633834800000002</c:v>
                </c:pt>
                <c:pt idx="972">
                  <c:v>89.131767300000007</c:v>
                </c:pt>
                <c:pt idx="973">
                  <c:v>85.841545100000005</c:v>
                </c:pt>
                <c:pt idx="974">
                  <c:v>84.744796800000003</c:v>
                </c:pt>
                <c:pt idx="975">
                  <c:v>76.972236600000002</c:v>
                </c:pt>
                <c:pt idx="976">
                  <c:v>73.300529499999996</c:v>
                </c:pt>
                <c:pt idx="977">
                  <c:v>70.439468399999996</c:v>
                </c:pt>
                <c:pt idx="978">
                  <c:v>66.624717700000005</c:v>
                </c:pt>
                <c:pt idx="979">
                  <c:v>64.240486099999998</c:v>
                </c:pt>
                <c:pt idx="980">
                  <c:v>60.521102900000002</c:v>
                </c:pt>
                <c:pt idx="981">
                  <c:v>56.8970871</c:v>
                </c:pt>
                <c:pt idx="982">
                  <c:v>62.2854271</c:v>
                </c:pt>
                <c:pt idx="983">
                  <c:v>59.090568500000003</c:v>
                </c:pt>
                <c:pt idx="984">
                  <c:v>61.307895700000003</c:v>
                </c:pt>
                <c:pt idx="985">
                  <c:v>63.549064600000001</c:v>
                </c:pt>
                <c:pt idx="986">
                  <c:v>60.091941800000001</c:v>
                </c:pt>
                <c:pt idx="987">
                  <c:v>61.140998799999998</c:v>
                </c:pt>
                <c:pt idx="988">
                  <c:v>62.3807945</c:v>
                </c:pt>
                <c:pt idx="989">
                  <c:v>74.802589400000002</c:v>
                </c:pt>
                <c:pt idx="990">
                  <c:v>76.090072599999999</c:v>
                </c:pt>
                <c:pt idx="991">
                  <c:v>77.568290700000006</c:v>
                </c:pt>
                <c:pt idx="992">
                  <c:v>78.879615799999996</c:v>
                </c:pt>
                <c:pt idx="993">
                  <c:v>78.903457599999996</c:v>
                </c:pt>
                <c:pt idx="994">
                  <c:v>79.046508799999998</c:v>
                </c:pt>
                <c:pt idx="995">
                  <c:v>77.4252319</c:v>
                </c:pt>
                <c:pt idx="996">
                  <c:v>76.638442999999995</c:v>
                </c:pt>
                <c:pt idx="997">
                  <c:v>72.323005699999996</c:v>
                </c:pt>
                <c:pt idx="998">
                  <c:v>71.226264999999998</c:v>
                </c:pt>
                <c:pt idx="999">
                  <c:v>72.227638200000001</c:v>
                </c:pt>
                <c:pt idx="1000">
                  <c:v>71.369316100000006</c:v>
                </c:pt>
                <c:pt idx="1001">
                  <c:v>70.582519500000004</c:v>
                </c:pt>
                <c:pt idx="1002">
                  <c:v>70.582519500000004</c:v>
                </c:pt>
                <c:pt idx="1003">
                  <c:v>72.847526599999995</c:v>
                </c:pt>
                <c:pt idx="1004">
                  <c:v>65.909446700000004</c:v>
                </c:pt>
                <c:pt idx="1005">
                  <c:v>62.3331108</c:v>
                </c:pt>
                <c:pt idx="1006">
                  <c:v>57.564666699999997</c:v>
                </c:pt>
                <c:pt idx="1007">
                  <c:v>57.755401599999999</c:v>
                </c:pt>
                <c:pt idx="1008">
                  <c:v>59.162094099999997</c:v>
                </c:pt>
                <c:pt idx="1009">
                  <c:v>57.707717899999999</c:v>
                </c:pt>
                <c:pt idx="1010">
                  <c:v>55.442710900000002</c:v>
                </c:pt>
                <c:pt idx="1011">
                  <c:v>54.2505989</c:v>
                </c:pt>
                <c:pt idx="1012">
                  <c:v>54.322124500000001</c:v>
                </c:pt>
                <c:pt idx="1013">
                  <c:v>54.107547799999999</c:v>
                </c:pt>
                <c:pt idx="1014">
                  <c:v>55.752658799999999</c:v>
                </c:pt>
                <c:pt idx="1015">
                  <c:v>54.131389599999999</c:v>
                </c:pt>
                <c:pt idx="1016">
                  <c:v>55.037395500000002</c:v>
                </c:pt>
                <c:pt idx="1017">
                  <c:v>56.324874899999998</c:v>
                </c:pt>
                <c:pt idx="1018">
                  <c:v>58.303775799999997</c:v>
                </c:pt>
                <c:pt idx="1019">
                  <c:v>60.997947699999997</c:v>
                </c:pt>
                <c:pt idx="1020">
                  <c:v>64.9319153</c:v>
                </c:pt>
                <c:pt idx="1021">
                  <c:v>64.9557571</c:v>
                </c:pt>
                <c:pt idx="1022">
                  <c:v>67.363822900000002</c:v>
                </c:pt>
                <c:pt idx="1023">
                  <c:v>71.035530100000003</c:v>
                </c:pt>
                <c:pt idx="1024">
                  <c:v>73.229003899999995</c:v>
                </c:pt>
                <c:pt idx="1025">
                  <c:v>72.299163800000002</c:v>
                </c:pt>
                <c:pt idx="1026">
                  <c:v>74.945640600000004</c:v>
                </c:pt>
                <c:pt idx="1027">
                  <c:v>73.419738800000005</c:v>
                </c:pt>
                <c:pt idx="1028">
                  <c:v>76.686126700000003</c:v>
                </c:pt>
                <c:pt idx="1029">
                  <c:v>76.090072599999999</c:v>
                </c:pt>
                <c:pt idx="1030">
                  <c:v>77.4013901</c:v>
                </c:pt>
                <c:pt idx="1031">
                  <c:v>77.162971499999998</c:v>
                </c:pt>
                <c:pt idx="1032">
                  <c:v>77.520606999999998</c:v>
                </c:pt>
                <c:pt idx="1033">
                  <c:v>79.499511699999999</c:v>
                </c:pt>
                <c:pt idx="1034">
                  <c:v>77.854400600000005</c:v>
                </c:pt>
                <c:pt idx="1035">
                  <c:v>75.088699300000002</c:v>
                </c:pt>
                <c:pt idx="1036">
                  <c:v>77.568290700000006</c:v>
                </c:pt>
                <c:pt idx="1037">
                  <c:v>77.067604099999997</c:v>
                </c:pt>
                <c:pt idx="1038">
                  <c:v>77.9497681</c:v>
                </c:pt>
                <c:pt idx="1039">
                  <c:v>73.372055099999997</c:v>
                </c:pt>
                <c:pt idx="1040">
                  <c:v>72.585266099999998</c:v>
                </c:pt>
                <c:pt idx="1041">
                  <c:v>69.366569499999997</c:v>
                </c:pt>
                <c:pt idx="1042">
                  <c:v>68.245986900000005</c:v>
                </c:pt>
                <c:pt idx="1043">
                  <c:v>68.698982200000003</c:v>
                </c:pt>
                <c:pt idx="1044">
                  <c:v>59.114410399999997</c:v>
                </c:pt>
                <c:pt idx="1045">
                  <c:v>75.541702299999997</c:v>
                </c:pt>
                <c:pt idx="1046">
                  <c:v>69.390411400000005</c:v>
                </c:pt>
                <c:pt idx="1047">
                  <c:v>69.151992800000002</c:v>
                </c:pt>
                <c:pt idx="1048">
                  <c:v>69.271202099999996</c:v>
                </c:pt>
                <c:pt idx="1049">
                  <c:v>70.654052699999994</c:v>
                </c:pt>
                <c:pt idx="1050">
                  <c:v>70.391784700000002</c:v>
                </c:pt>
                <c:pt idx="1051">
                  <c:v>72.537582400000005</c:v>
                </c:pt>
                <c:pt idx="1052">
                  <c:v>76.686126700000003</c:v>
                </c:pt>
                <c:pt idx="1053">
                  <c:v>79.070350599999998</c:v>
                </c:pt>
                <c:pt idx="1054">
                  <c:v>81.001564000000002</c:v>
                </c:pt>
                <c:pt idx="1055">
                  <c:v>82.122154199999997</c:v>
                </c:pt>
                <c:pt idx="1056">
                  <c:v>87.391288799999998</c:v>
                </c:pt>
                <c:pt idx="1057">
                  <c:v>88.583396899999997</c:v>
                </c:pt>
                <c:pt idx="1058">
                  <c:v>86.938285800000003</c:v>
                </c:pt>
                <c:pt idx="1059">
                  <c:v>86.652175900000003</c:v>
                </c:pt>
                <c:pt idx="1060">
                  <c:v>84.768638600000003</c:v>
                </c:pt>
                <c:pt idx="1061">
                  <c:v>89.060241700000006</c:v>
                </c:pt>
                <c:pt idx="1062">
                  <c:v>90.037780799999993</c:v>
                </c:pt>
                <c:pt idx="1063">
                  <c:v>90.1093063</c:v>
                </c:pt>
                <c:pt idx="1064">
                  <c:v>90.824569699999998</c:v>
                </c:pt>
                <c:pt idx="1065">
                  <c:v>86.914444000000003</c:v>
                </c:pt>
                <c:pt idx="1066">
                  <c:v>82.122154199999997</c:v>
                </c:pt>
                <c:pt idx="1067">
                  <c:v>79.904823300000004</c:v>
                </c:pt>
                <c:pt idx="1068">
                  <c:v>70.057998699999999</c:v>
                </c:pt>
                <c:pt idx="1069">
                  <c:v>67.077713000000003</c:v>
                </c:pt>
                <c:pt idx="1070">
                  <c:v>65.575653099999997</c:v>
                </c:pt>
                <c:pt idx="1071">
                  <c:v>64.2881699</c:v>
                </c:pt>
                <c:pt idx="1072">
                  <c:v>62.809959399999997</c:v>
                </c:pt>
                <c:pt idx="1073">
                  <c:v>60.0442581</c:v>
                </c:pt>
                <c:pt idx="1074">
                  <c:v>60.735683399999999</c:v>
                </c:pt>
                <c:pt idx="1075">
                  <c:v>58.279933900000003</c:v>
                </c:pt>
                <c:pt idx="1076">
                  <c:v>58.4468307</c:v>
                </c:pt>
                <c:pt idx="1077">
                  <c:v>58.4229889</c:v>
                </c:pt>
                <c:pt idx="1078">
                  <c:v>59.209777799999998</c:v>
                </c:pt>
                <c:pt idx="1079">
                  <c:v>60.068100000000001</c:v>
                </c:pt>
                <c:pt idx="1080">
                  <c:v>62.929168699999998</c:v>
                </c:pt>
                <c:pt idx="1081">
                  <c:v>61.355579400000003</c:v>
                </c:pt>
                <c:pt idx="1082">
                  <c:v>65.575653099999997</c:v>
                </c:pt>
                <c:pt idx="1083">
                  <c:v>66.743926999999999</c:v>
                </c:pt>
                <c:pt idx="1084">
                  <c:v>69.771888700000005</c:v>
                </c:pt>
                <c:pt idx="1085">
                  <c:v>76.0662308</c:v>
                </c:pt>
                <c:pt idx="1086">
                  <c:v>77.520606999999998</c:v>
                </c:pt>
                <c:pt idx="1087">
                  <c:v>80.620094300000005</c:v>
                </c:pt>
                <c:pt idx="1088">
                  <c:v>79.976348900000005</c:v>
                </c:pt>
                <c:pt idx="1089">
                  <c:v>91.706726099999997</c:v>
                </c:pt>
                <c:pt idx="1090">
                  <c:v>85.364692700000006</c:v>
                </c:pt>
                <c:pt idx="1091">
                  <c:v>84.387168900000006</c:v>
                </c:pt>
                <c:pt idx="1092">
                  <c:v>82.336731</c:v>
                </c:pt>
                <c:pt idx="1093">
                  <c:v>82.336731</c:v>
                </c:pt>
                <c:pt idx="1094">
                  <c:v>80.477043199999997</c:v>
                </c:pt>
                <c:pt idx="1095">
                  <c:v>81.621467600000003</c:v>
                </c:pt>
                <c:pt idx="1096">
                  <c:v>83.314269999999993</c:v>
                </c:pt>
                <c:pt idx="1097">
                  <c:v>85.913070700000006</c:v>
                </c:pt>
                <c:pt idx="1098">
                  <c:v>82.074470500000004</c:v>
                </c:pt>
                <c:pt idx="1099">
                  <c:v>79.5710373</c:v>
                </c:pt>
                <c:pt idx="1100">
                  <c:v>75.422493000000003</c:v>
                </c:pt>
                <c:pt idx="1101">
                  <c:v>72.513740499999997</c:v>
                </c:pt>
                <c:pt idx="1102">
                  <c:v>69.175834699999996</c:v>
                </c:pt>
                <c:pt idx="1103">
                  <c:v>69.8672562</c:v>
                </c:pt>
                <c:pt idx="1104">
                  <c:v>68.746673599999994</c:v>
                </c:pt>
                <c:pt idx="1105">
                  <c:v>66.672401399999998</c:v>
                </c:pt>
                <c:pt idx="1106">
                  <c:v>67.530723600000002</c:v>
                </c:pt>
                <c:pt idx="1107">
                  <c:v>67.244613599999994</c:v>
                </c:pt>
                <c:pt idx="1108">
                  <c:v>67.101554899999996</c:v>
                </c:pt>
                <c:pt idx="1109">
                  <c:v>75.017173799999995</c:v>
                </c:pt>
                <c:pt idx="1110">
                  <c:v>68.532089200000001</c:v>
                </c:pt>
                <c:pt idx="1111">
                  <c:v>69.342727699999998</c:v>
                </c:pt>
                <c:pt idx="1112">
                  <c:v>73.085945100000004</c:v>
                </c:pt>
                <c:pt idx="1113">
                  <c:v>76.328491200000002</c:v>
                </c:pt>
                <c:pt idx="1114">
                  <c:v>82.789733900000002</c:v>
                </c:pt>
                <c:pt idx="1115">
                  <c:v>84.792480499999996</c:v>
                </c:pt>
                <c:pt idx="1116">
                  <c:v>93.709472700000006</c:v>
                </c:pt>
                <c:pt idx="1117">
                  <c:v>90.0854645</c:v>
                </c:pt>
                <c:pt idx="1118">
                  <c:v>90.1093063</c:v>
                </c:pt>
                <c:pt idx="1119">
                  <c:v>91.682884200000004</c:v>
                </c:pt>
                <c:pt idx="1120">
                  <c:v>90.371566799999997</c:v>
                </c:pt>
                <c:pt idx="1121">
                  <c:v>87.796600299999994</c:v>
                </c:pt>
                <c:pt idx="1122">
                  <c:v>88.583396899999997</c:v>
                </c:pt>
                <c:pt idx="1123">
                  <c:v>87.677391099999994</c:v>
                </c:pt>
                <c:pt idx="1124">
                  <c:v>88.917190599999998</c:v>
                </c:pt>
                <c:pt idx="1125">
                  <c:v>86.223022499999999</c:v>
                </c:pt>
                <c:pt idx="1126">
                  <c:v>83.695747400000002</c:v>
                </c:pt>
                <c:pt idx="1127">
                  <c:v>83.648063699999994</c:v>
                </c:pt>
                <c:pt idx="1128">
                  <c:v>71.798477199999994</c:v>
                </c:pt>
                <c:pt idx="1129">
                  <c:v>88.344978299999994</c:v>
                </c:pt>
                <c:pt idx="1130">
                  <c:v>85.007064799999995</c:v>
                </c:pt>
                <c:pt idx="1131">
                  <c:v>80.143249499999996</c:v>
                </c:pt>
                <c:pt idx="1132">
                  <c:v>76.590759300000002</c:v>
                </c:pt>
                <c:pt idx="1133">
                  <c:v>73.634323100000003</c:v>
                </c:pt>
                <c:pt idx="1134">
                  <c:v>70.129524200000006</c:v>
                </c:pt>
                <c:pt idx="1135">
                  <c:v>66.553192100000004</c:v>
                </c:pt>
                <c:pt idx="1136">
                  <c:v>65.456443800000002</c:v>
                </c:pt>
                <c:pt idx="1137">
                  <c:v>67.483039899999994</c:v>
                </c:pt>
                <c:pt idx="1138">
                  <c:v>67.578407299999995</c:v>
                </c:pt>
                <c:pt idx="1139">
                  <c:v>66.267082200000004</c:v>
                </c:pt>
                <c:pt idx="1140">
                  <c:v>69.557304400000007</c:v>
                </c:pt>
                <c:pt idx="1141">
                  <c:v>68.412879899999993</c:v>
                </c:pt>
                <c:pt idx="1142">
                  <c:v>71.679267899999999</c:v>
                </c:pt>
                <c:pt idx="1143">
                  <c:v>68.031402600000007</c:v>
                </c:pt>
                <c:pt idx="1144">
                  <c:v>76.614601100000002</c:v>
                </c:pt>
                <c:pt idx="1145">
                  <c:v>71.607742299999998</c:v>
                </c:pt>
                <c:pt idx="1146">
                  <c:v>88.321136499999994</c:v>
                </c:pt>
                <c:pt idx="1147">
                  <c:v>87.272071800000006</c:v>
                </c:pt>
                <c:pt idx="1148">
                  <c:v>85.865386999999998</c:v>
                </c:pt>
                <c:pt idx="1149">
                  <c:v>85.841545100000005</c:v>
                </c:pt>
                <c:pt idx="1150">
                  <c:v>89.513244599999993</c:v>
                </c:pt>
                <c:pt idx="1151">
                  <c:v>84.625587499999995</c:v>
                </c:pt>
                <c:pt idx="1152">
                  <c:v>85.674652100000003</c:v>
                </c:pt>
                <c:pt idx="1153">
                  <c:v>83.505004900000003</c:v>
                </c:pt>
                <c:pt idx="1154">
                  <c:v>82.360580400000003</c:v>
                </c:pt>
                <c:pt idx="1155">
                  <c:v>83.409637500000002</c:v>
                </c:pt>
                <c:pt idx="1156">
                  <c:v>82.598999000000006</c:v>
                </c:pt>
                <c:pt idx="1157">
                  <c:v>76.590759300000002</c:v>
                </c:pt>
                <c:pt idx="1158">
                  <c:v>80.977722200000002</c:v>
                </c:pt>
                <c:pt idx="1159">
                  <c:v>77.830558800000006</c:v>
                </c:pt>
                <c:pt idx="1160">
                  <c:v>78.402763399999998</c:v>
                </c:pt>
                <c:pt idx="1161">
                  <c:v>75.994705199999999</c:v>
                </c:pt>
                <c:pt idx="1162">
                  <c:v>68.746673599999994</c:v>
                </c:pt>
                <c:pt idx="1163">
                  <c:v>64.598121599999999</c:v>
                </c:pt>
                <c:pt idx="1164">
                  <c:v>62.118530300000003</c:v>
                </c:pt>
                <c:pt idx="1165">
                  <c:v>59.543571499999999</c:v>
                </c:pt>
                <c:pt idx="1166">
                  <c:v>57.922298400000003</c:v>
                </c:pt>
                <c:pt idx="1167">
                  <c:v>56.610981000000002</c:v>
                </c:pt>
                <c:pt idx="1168">
                  <c:v>55.514236500000003</c:v>
                </c:pt>
                <c:pt idx="1169">
                  <c:v>52.6293297</c:v>
                </c:pt>
                <c:pt idx="1170">
                  <c:v>57.516983000000003</c:v>
                </c:pt>
                <c:pt idx="1171">
                  <c:v>56.277191199999997</c:v>
                </c:pt>
                <c:pt idx="1172">
                  <c:v>58.9713554</c:v>
                </c:pt>
                <c:pt idx="1173">
                  <c:v>56.825557699999997</c:v>
                </c:pt>
                <c:pt idx="1174">
                  <c:v>60.068100000000001</c:v>
                </c:pt>
                <c:pt idx="1175">
                  <c:v>62.786117599999997</c:v>
                </c:pt>
                <c:pt idx="1176">
                  <c:v>69.724204999999998</c:v>
                </c:pt>
                <c:pt idx="1177">
                  <c:v>69.724204999999998</c:v>
                </c:pt>
                <c:pt idx="1178">
                  <c:v>75.017173799999995</c:v>
                </c:pt>
                <c:pt idx="1179">
                  <c:v>74.182693499999999</c:v>
                </c:pt>
                <c:pt idx="1180">
                  <c:v>77.258338899999998</c:v>
                </c:pt>
                <c:pt idx="1181">
                  <c:v>75.994705199999999</c:v>
                </c:pt>
                <c:pt idx="1182">
                  <c:v>74.969482400000004</c:v>
                </c:pt>
                <c:pt idx="1183">
                  <c:v>74.230377200000007</c:v>
                </c:pt>
                <c:pt idx="1184">
                  <c:v>74.444961500000005</c:v>
                </c:pt>
                <c:pt idx="1185">
                  <c:v>71.703109699999999</c:v>
                </c:pt>
                <c:pt idx="1186">
                  <c:v>72.966735799999995</c:v>
                </c:pt>
                <c:pt idx="1187">
                  <c:v>72.609108000000006</c:v>
                </c:pt>
                <c:pt idx="1188">
                  <c:v>71.965370199999995</c:v>
                </c:pt>
                <c:pt idx="1189">
                  <c:v>72.013053900000003</c:v>
                </c:pt>
                <c:pt idx="1190">
                  <c:v>70.606361399999997</c:v>
                </c:pt>
                <c:pt idx="1191">
                  <c:v>69.628829999999994</c:v>
                </c:pt>
                <c:pt idx="1192">
                  <c:v>66.100181599999999</c:v>
                </c:pt>
                <c:pt idx="1193">
                  <c:v>61.093315099999998</c:v>
                </c:pt>
                <c:pt idx="1194">
                  <c:v>62.690742499999999</c:v>
                </c:pt>
                <c:pt idx="1195">
                  <c:v>57.469299300000003</c:v>
                </c:pt>
                <c:pt idx="1196">
                  <c:v>61.927795400000001</c:v>
                </c:pt>
                <c:pt idx="1197">
                  <c:v>55.752658799999999</c:v>
                </c:pt>
                <c:pt idx="1198">
                  <c:v>58.947513600000001</c:v>
                </c:pt>
                <c:pt idx="1199">
                  <c:v>53.273067500000003</c:v>
                </c:pt>
                <c:pt idx="1200">
                  <c:v>55.251972199999997</c:v>
                </c:pt>
                <c:pt idx="1201">
                  <c:v>52.319377899999999</c:v>
                </c:pt>
                <c:pt idx="1202">
                  <c:v>57.516983000000003</c:v>
                </c:pt>
                <c:pt idx="1203">
                  <c:v>58.518356300000001</c:v>
                </c:pt>
                <c:pt idx="1204">
                  <c:v>60.234993000000003</c:v>
                </c:pt>
                <c:pt idx="1205">
                  <c:v>57.850772900000003</c:v>
                </c:pt>
                <c:pt idx="1206">
                  <c:v>64.598121599999999</c:v>
                </c:pt>
                <c:pt idx="1207">
                  <c:v>53.153858200000002</c:v>
                </c:pt>
                <c:pt idx="1208">
                  <c:v>74.492645300000007</c:v>
                </c:pt>
                <c:pt idx="1209">
                  <c:v>70.391784700000002</c:v>
                </c:pt>
                <c:pt idx="1210">
                  <c:v>71.345474199999998</c:v>
                </c:pt>
                <c:pt idx="1211">
                  <c:v>70.344100999999995</c:v>
                </c:pt>
                <c:pt idx="1212">
                  <c:v>72.728317300000001</c:v>
                </c:pt>
                <c:pt idx="1213">
                  <c:v>71.273948700000005</c:v>
                </c:pt>
                <c:pt idx="1214">
                  <c:v>75.422493000000003</c:v>
                </c:pt>
                <c:pt idx="1215">
                  <c:v>73.920425399999999</c:v>
                </c:pt>
                <c:pt idx="1216">
                  <c:v>76.733810399999996</c:v>
                </c:pt>
                <c:pt idx="1217">
                  <c:v>73.348213200000004</c:v>
                </c:pt>
                <c:pt idx="1218">
                  <c:v>77.234497099999999</c:v>
                </c:pt>
                <c:pt idx="1219">
                  <c:v>74.2780609</c:v>
                </c:pt>
                <c:pt idx="1220">
                  <c:v>73.157478299999994</c:v>
                </c:pt>
                <c:pt idx="1221">
                  <c:v>68.389038099999993</c:v>
                </c:pt>
                <c:pt idx="1222">
                  <c:v>73.014419599999997</c:v>
                </c:pt>
                <c:pt idx="1223">
                  <c:v>70.844787600000004</c:v>
                </c:pt>
                <c:pt idx="1224">
                  <c:v>72.990577700000003</c:v>
                </c:pt>
                <c:pt idx="1225">
                  <c:v>72.036895799999996</c:v>
                </c:pt>
                <c:pt idx="1226">
                  <c:v>67.864509600000005</c:v>
                </c:pt>
                <c:pt idx="1227">
                  <c:v>60.068100000000001</c:v>
                </c:pt>
                <c:pt idx="1228">
                  <c:v>65.504127499999996</c:v>
                </c:pt>
                <c:pt idx="1229">
                  <c:v>61.737056699999997</c:v>
                </c:pt>
                <c:pt idx="1230">
                  <c:v>59.209777799999998</c:v>
                </c:pt>
                <c:pt idx="1231">
                  <c:v>58.947513600000001</c:v>
                </c:pt>
                <c:pt idx="1232">
                  <c:v>61.999321000000002</c:v>
                </c:pt>
                <c:pt idx="1233">
                  <c:v>60.354209900000001</c:v>
                </c:pt>
                <c:pt idx="1234">
                  <c:v>61.474788699999998</c:v>
                </c:pt>
                <c:pt idx="1235">
                  <c:v>63.668273900000003</c:v>
                </c:pt>
                <c:pt idx="1236">
                  <c:v>62.905326799999997</c:v>
                </c:pt>
                <c:pt idx="1237">
                  <c:v>68.412879899999993</c:v>
                </c:pt>
                <c:pt idx="1238">
                  <c:v>69.771888700000005</c:v>
                </c:pt>
                <c:pt idx="1239">
                  <c:v>68.436721800000001</c:v>
                </c:pt>
                <c:pt idx="1240">
                  <c:v>72.299163800000002</c:v>
                </c:pt>
                <c:pt idx="1241">
                  <c:v>74.373435999999998</c:v>
                </c:pt>
                <c:pt idx="1242">
                  <c:v>77.9497681</c:v>
                </c:pt>
                <c:pt idx="1243">
                  <c:v>77.067604099999997</c:v>
                </c:pt>
                <c:pt idx="1244">
                  <c:v>80.524726900000005</c:v>
                </c:pt>
                <c:pt idx="1245">
                  <c:v>77.639816300000007</c:v>
                </c:pt>
                <c:pt idx="1246">
                  <c:v>78.712715099999997</c:v>
                </c:pt>
                <c:pt idx="1247">
                  <c:v>81.120788599999997</c:v>
                </c:pt>
                <c:pt idx="1248">
                  <c:v>77.9497681</c:v>
                </c:pt>
                <c:pt idx="1249">
                  <c:v>75.756279000000006</c:v>
                </c:pt>
                <c:pt idx="1250">
                  <c:v>78.283554100000003</c:v>
                </c:pt>
                <c:pt idx="1251">
                  <c:v>75.923171999999994</c:v>
                </c:pt>
                <c:pt idx="1252">
                  <c:v>77.878242499999999</c:v>
                </c:pt>
                <c:pt idx="1253">
                  <c:v>72.871368399999994</c:v>
                </c:pt>
                <c:pt idx="1254">
                  <c:v>67.649932899999996</c:v>
                </c:pt>
                <c:pt idx="1255">
                  <c:v>64.979598999999993</c:v>
                </c:pt>
                <c:pt idx="1256">
                  <c:v>59.781993900000003</c:v>
                </c:pt>
                <c:pt idx="1257">
                  <c:v>53.368434899999997</c:v>
                </c:pt>
                <c:pt idx="1258">
                  <c:v>57.063980100000002</c:v>
                </c:pt>
                <c:pt idx="1259">
                  <c:v>54.965869900000001</c:v>
                </c:pt>
                <c:pt idx="1260">
                  <c:v>52.4147453</c:v>
                </c:pt>
                <c:pt idx="1261">
                  <c:v>51.627956400000002</c:v>
                </c:pt>
                <c:pt idx="1262">
                  <c:v>50.650424999999998</c:v>
                </c:pt>
                <c:pt idx="1263">
                  <c:v>43.640808100000001</c:v>
                </c:pt>
                <c:pt idx="1264">
                  <c:v>54.083705899999998</c:v>
                </c:pt>
                <c:pt idx="1265">
                  <c:v>50.531211900000002</c:v>
                </c:pt>
                <c:pt idx="1266">
                  <c:v>52.986961399999998</c:v>
                </c:pt>
                <c:pt idx="1267">
                  <c:v>54.179073299999999</c:v>
                </c:pt>
                <c:pt idx="1268">
                  <c:v>55.514236500000003</c:v>
                </c:pt>
                <c:pt idx="1269">
                  <c:v>55.704975099999999</c:v>
                </c:pt>
                <c:pt idx="1270">
                  <c:v>59.424362199999997</c:v>
                </c:pt>
                <c:pt idx="1271">
                  <c:v>64.621963500000007</c:v>
                </c:pt>
                <c:pt idx="1272">
                  <c:v>63.620590200000002</c:v>
                </c:pt>
                <c:pt idx="1273">
                  <c:v>67.316139199999995</c:v>
                </c:pt>
                <c:pt idx="1274">
                  <c:v>70.987846399999995</c:v>
                </c:pt>
                <c:pt idx="1275">
                  <c:v>71.7746353</c:v>
                </c:pt>
                <c:pt idx="1276">
                  <c:v>72.609108000000006</c:v>
                </c:pt>
                <c:pt idx="1277">
                  <c:v>68.245986900000005</c:v>
                </c:pt>
                <c:pt idx="1278">
                  <c:v>74.731063800000001</c:v>
                </c:pt>
                <c:pt idx="1279">
                  <c:v>71.679267899999999</c:v>
                </c:pt>
                <c:pt idx="1280">
                  <c:v>69.199676499999995</c:v>
                </c:pt>
                <c:pt idx="1281">
                  <c:v>72.299163800000002</c:v>
                </c:pt>
                <c:pt idx="1282">
                  <c:v>70.749420200000003</c:v>
                </c:pt>
                <c:pt idx="1283">
                  <c:v>70.987846399999995</c:v>
                </c:pt>
                <c:pt idx="1284">
                  <c:v>73.300529499999996</c:v>
                </c:pt>
                <c:pt idx="1285">
                  <c:v>68.269828799999999</c:v>
                </c:pt>
                <c:pt idx="1286">
                  <c:v>68.3413544</c:v>
                </c:pt>
                <c:pt idx="1287">
                  <c:v>63.835174600000002</c:v>
                </c:pt>
                <c:pt idx="1288">
                  <c:v>62.976852399999999</c:v>
                </c:pt>
                <c:pt idx="1289">
                  <c:v>59.019039200000002</c:v>
                </c:pt>
                <c:pt idx="1290">
                  <c:v>61.570163700000002</c:v>
                </c:pt>
                <c:pt idx="1291">
                  <c:v>59.519729599999998</c:v>
                </c:pt>
                <c:pt idx="1292">
                  <c:v>57.159351299999997</c:v>
                </c:pt>
                <c:pt idx="1293">
                  <c:v>60.401893600000001</c:v>
                </c:pt>
                <c:pt idx="1294">
                  <c:v>59.972732499999999</c:v>
                </c:pt>
                <c:pt idx="1295">
                  <c:v>59.591255199999999</c:v>
                </c:pt>
                <c:pt idx="1296">
                  <c:v>61.403263099999997</c:v>
                </c:pt>
                <c:pt idx="1297">
                  <c:v>60.640315999999999</c:v>
                </c:pt>
                <c:pt idx="1298">
                  <c:v>62.619216899999998</c:v>
                </c:pt>
                <c:pt idx="1299">
                  <c:v>66.672401399999998</c:v>
                </c:pt>
                <c:pt idx="1300">
                  <c:v>71.273948700000005</c:v>
                </c:pt>
                <c:pt idx="1301">
                  <c:v>72.442215000000004</c:v>
                </c:pt>
                <c:pt idx="1302">
                  <c:v>72.346847499999996</c:v>
                </c:pt>
                <c:pt idx="1303">
                  <c:v>74.778747600000003</c:v>
                </c:pt>
                <c:pt idx="1304">
                  <c:v>88.368820200000002</c:v>
                </c:pt>
                <c:pt idx="1305">
                  <c:v>79.618720999999994</c:v>
                </c:pt>
                <c:pt idx="1306">
                  <c:v>79.904823300000004</c:v>
                </c:pt>
                <c:pt idx="1307">
                  <c:v>79.094192500000005</c:v>
                </c:pt>
                <c:pt idx="1308">
                  <c:v>78.831932100000003</c:v>
                </c:pt>
                <c:pt idx="1309">
                  <c:v>77.234497099999999</c:v>
                </c:pt>
                <c:pt idx="1310">
                  <c:v>77.377548200000007</c:v>
                </c:pt>
                <c:pt idx="1311">
                  <c:v>75.374809299999995</c:v>
                </c:pt>
                <c:pt idx="1312">
                  <c:v>75.088699300000002</c:v>
                </c:pt>
                <c:pt idx="1313">
                  <c:v>73.467430100000001</c:v>
                </c:pt>
                <c:pt idx="1314">
                  <c:v>73.872741700000006</c:v>
                </c:pt>
                <c:pt idx="1315">
                  <c:v>70.630210899999994</c:v>
                </c:pt>
                <c:pt idx="1316">
                  <c:v>71.416999799999999</c:v>
                </c:pt>
                <c:pt idx="1317">
                  <c:v>69.533462499999999</c:v>
                </c:pt>
                <c:pt idx="1318">
                  <c:v>69.557304400000007</c:v>
                </c:pt>
                <c:pt idx="1319">
                  <c:v>62.809959399999997</c:v>
                </c:pt>
                <c:pt idx="1320">
                  <c:v>61.140998799999998</c:v>
                </c:pt>
                <c:pt idx="1321">
                  <c:v>59.781993900000003</c:v>
                </c:pt>
                <c:pt idx="1322">
                  <c:v>59.328987099999999</c:v>
                </c:pt>
                <c:pt idx="1323">
                  <c:v>71.345474199999998</c:v>
                </c:pt>
                <c:pt idx="1324">
                  <c:v>63.549064600000001</c:v>
                </c:pt>
                <c:pt idx="1325">
                  <c:v>58.375301399999998</c:v>
                </c:pt>
                <c:pt idx="1326">
                  <c:v>58.709091200000003</c:v>
                </c:pt>
                <c:pt idx="1327">
                  <c:v>57.040138200000001</c:v>
                </c:pt>
                <c:pt idx="1328">
                  <c:v>59.686626400000002</c:v>
                </c:pt>
                <c:pt idx="1329">
                  <c:v>58.399146999999999</c:v>
                </c:pt>
                <c:pt idx="1330">
                  <c:v>60.521102900000002</c:v>
                </c:pt>
                <c:pt idx="1331">
                  <c:v>64.2881699</c:v>
                </c:pt>
                <c:pt idx="1332">
                  <c:v>68.985092199999997</c:v>
                </c:pt>
                <c:pt idx="1333">
                  <c:v>66.767768899999993</c:v>
                </c:pt>
                <c:pt idx="1334">
                  <c:v>71.345474199999998</c:v>
                </c:pt>
                <c:pt idx="1335">
                  <c:v>68.3651962</c:v>
                </c:pt>
                <c:pt idx="1336">
                  <c:v>71.130897500000003</c:v>
                </c:pt>
                <c:pt idx="1337">
                  <c:v>67.554565400000001</c:v>
                </c:pt>
                <c:pt idx="1338">
                  <c:v>68.913566599999996</c:v>
                </c:pt>
                <c:pt idx="1339">
                  <c:v>63.7874908</c:v>
                </c:pt>
                <c:pt idx="1340">
                  <c:v>70.677894600000002</c:v>
                </c:pt>
                <c:pt idx="1341">
                  <c:v>64.216644299999999</c:v>
                </c:pt>
                <c:pt idx="1342">
                  <c:v>64.216644299999999</c:v>
                </c:pt>
                <c:pt idx="1343">
                  <c:v>61.355579400000003</c:v>
                </c:pt>
                <c:pt idx="1344">
                  <c:v>61.355579400000003</c:v>
                </c:pt>
                <c:pt idx="1345">
                  <c:v>58.756778699999998</c:v>
                </c:pt>
                <c:pt idx="1346">
                  <c:v>59.925044999999997</c:v>
                </c:pt>
                <c:pt idx="1347">
                  <c:v>58.041507699999997</c:v>
                </c:pt>
                <c:pt idx="1348">
                  <c:v>52.605487799999999</c:v>
                </c:pt>
                <c:pt idx="1349">
                  <c:v>47.956249200000002</c:v>
                </c:pt>
                <c:pt idx="1350">
                  <c:v>45.691242199999998</c:v>
                </c:pt>
                <c:pt idx="1351">
                  <c:v>41.638065300000001</c:v>
                </c:pt>
                <c:pt idx="1352">
                  <c:v>40.4697952</c:v>
                </c:pt>
                <c:pt idx="1353">
                  <c:v>40.279060399999999</c:v>
                </c:pt>
                <c:pt idx="1354">
                  <c:v>39.158473999999998</c:v>
                </c:pt>
                <c:pt idx="1355">
                  <c:v>36.726566300000002</c:v>
                </c:pt>
                <c:pt idx="1356">
                  <c:v>38.5862579</c:v>
                </c:pt>
                <c:pt idx="1357">
                  <c:v>36.559669499999998</c:v>
                </c:pt>
                <c:pt idx="1358">
                  <c:v>38.681629200000003</c:v>
                </c:pt>
                <c:pt idx="1359">
                  <c:v>35.629825599999997</c:v>
                </c:pt>
                <c:pt idx="1360">
                  <c:v>42.782493600000002</c:v>
                </c:pt>
                <c:pt idx="1361">
                  <c:v>41.685749100000002</c:v>
                </c:pt>
                <c:pt idx="1362">
                  <c:v>46.025035899999999</c:v>
                </c:pt>
                <c:pt idx="1363">
                  <c:v>45.8342934</c:v>
                </c:pt>
                <c:pt idx="1364">
                  <c:v>46.859512299999999</c:v>
                </c:pt>
                <c:pt idx="1365">
                  <c:v>47.956249200000002</c:v>
                </c:pt>
                <c:pt idx="1366">
                  <c:v>46.9310379</c:v>
                </c:pt>
                <c:pt idx="1367">
                  <c:v>45.595874799999997</c:v>
                </c:pt>
                <c:pt idx="1368">
                  <c:v>46.811821000000002</c:v>
                </c:pt>
                <c:pt idx="1369">
                  <c:v>44.689872700000002</c:v>
                </c:pt>
                <c:pt idx="1370">
                  <c:v>44.546813999999998</c:v>
                </c:pt>
                <c:pt idx="1371">
                  <c:v>42.257961299999998</c:v>
                </c:pt>
                <c:pt idx="1372">
                  <c:v>43.283176400000002</c:v>
                </c:pt>
                <c:pt idx="1373">
                  <c:v>40.827426899999999</c:v>
                </c:pt>
                <c:pt idx="1374">
                  <c:v>40.8512688</c:v>
                </c:pt>
                <c:pt idx="1375">
                  <c:v>39.516105699999997</c:v>
                </c:pt>
                <c:pt idx="1376">
                  <c:v>38.252468100000002</c:v>
                </c:pt>
                <c:pt idx="1377">
                  <c:v>36.178192099999997</c:v>
                </c:pt>
                <c:pt idx="1378">
                  <c:v>35.892089800000001</c:v>
                </c:pt>
                <c:pt idx="1379">
                  <c:v>34.843032800000003</c:v>
                </c:pt>
                <c:pt idx="1380">
                  <c:v>33.817817699999999</c:v>
                </c:pt>
                <c:pt idx="1381">
                  <c:v>37.727939599999999</c:v>
                </c:pt>
                <c:pt idx="1382">
                  <c:v>34.533084899999999</c:v>
                </c:pt>
                <c:pt idx="1383">
                  <c:v>32.411125200000001</c:v>
                </c:pt>
                <c:pt idx="1384">
                  <c:v>33.484027900000001</c:v>
                </c:pt>
                <c:pt idx="1385">
                  <c:v>32.959495500000003</c:v>
                </c:pt>
                <c:pt idx="1386">
                  <c:v>34.103923799999997</c:v>
                </c:pt>
                <c:pt idx="1387">
                  <c:v>33.793975799999998</c:v>
                </c:pt>
                <c:pt idx="1388">
                  <c:v>35.868248000000001</c:v>
                </c:pt>
                <c:pt idx="1389">
                  <c:v>37.0365143</c:v>
                </c:pt>
                <c:pt idx="1390">
                  <c:v>37.0365143</c:v>
                </c:pt>
                <c:pt idx="1391">
                  <c:v>38.1809425</c:v>
                </c:pt>
                <c:pt idx="1392">
                  <c:v>40.255218499999998</c:v>
                </c:pt>
                <c:pt idx="1393">
                  <c:v>41.208908100000002</c:v>
                </c:pt>
                <c:pt idx="1394">
                  <c:v>42.210277599999998</c:v>
                </c:pt>
                <c:pt idx="1395">
                  <c:v>43.020912199999998</c:v>
                </c:pt>
                <c:pt idx="1396">
                  <c:v>41.685749100000002</c:v>
                </c:pt>
                <c:pt idx="1397">
                  <c:v>44.022289299999997</c:v>
                </c:pt>
                <c:pt idx="1398">
                  <c:v>45.095188100000001</c:v>
                </c:pt>
                <c:pt idx="1399">
                  <c:v>46.072719599999999</c:v>
                </c:pt>
                <c:pt idx="1400">
                  <c:v>45.047504400000001</c:v>
                </c:pt>
                <c:pt idx="1401">
                  <c:v>47.3601952</c:v>
                </c:pt>
                <c:pt idx="1402">
                  <c:v>46.287300100000003</c:v>
                </c:pt>
                <c:pt idx="1403">
                  <c:v>47.455566400000002</c:v>
                </c:pt>
                <c:pt idx="1404">
                  <c:v>43.974601700000001</c:v>
                </c:pt>
                <c:pt idx="1405">
                  <c:v>46.859512299999999</c:v>
                </c:pt>
                <c:pt idx="1406">
                  <c:v>37.322620399999998</c:v>
                </c:pt>
                <c:pt idx="1407">
                  <c:v>49.482154800000004</c:v>
                </c:pt>
                <c:pt idx="1408">
                  <c:v>44.713714600000003</c:v>
                </c:pt>
                <c:pt idx="1409">
                  <c:v>43.5454407</c:v>
                </c:pt>
                <c:pt idx="1410">
                  <c:v>39.969108599999998</c:v>
                </c:pt>
                <c:pt idx="1411">
                  <c:v>42.639438599999998</c:v>
                </c:pt>
                <c:pt idx="1412">
                  <c:v>39.849895500000002</c:v>
                </c:pt>
                <c:pt idx="1413">
                  <c:v>42.281803099999998</c:v>
                </c:pt>
                <c:pt idx="1414">
                  <c:v>41.137374899999998</c:v>
                </c:pt>
                <c:pt idx="1415">
                  <c:v>44.737556499999997</c:v>
                </c:pt>
                <c:pt idx="1416">
                  <c:v>43.5454407</c:v>
                </c:pt>
                <c:pt idx="1417">
                  <c:v>47.074089100000002</c:v>
                </c:pt>
                <c:pt idx="1418">
                  <c:v>45.428978000000001</c:v>
                </c:pt>
                <c:pt idx="1419">
                  <c:v>47.217143999999998</c:v>
                </c:pt>
                <c:pt idx="1420">
                  <c:v>49.792102800000002</c:v>
                </c:pt>
                <c:pt idx="1421">
                  <c:v>54.393653899999997</c:v>
                </c:pt>
                <c:pt idx="1422">
                  <c:v>51.723323800000003</c:v>
                </c:pt>
                <c:pt idx="1423">
                  <c:v>59.781993900000003</c:v>
                </c:pt>
                <c:pt idx="1424">
                  <c:v>58.4706726</c:v>
                </c:pt>
                <c:pt idx="1425">
                  <c:v>56.968612700000001</c:v>
                </c:pt>
                <c:pt idx="1426">
                  <c:v>57.922298400000003</c:v>
                </c:pt>
                <c:pt idx="1427">
                  <c:v>56.157978100000001</c:v>
                </c:pt>
                <c:pt idx="1428">
                  <c:v>58.828304299999999</c:v>
                </c:pt>
                <c:pt idx="1429">
                  <c:v>60.139625500000001</c:v>
                </c:pt>
                <c:pt idx="1430">
                  <c:v>57.516983000000003</c:v>
                </c:pt>
                <c:pt idx="1431">
                  <c:v>59.328987099999999</c:v>
                </c:pt>
                <c:pt idx="1432">
                  <c:v>59.472045899999998</c:v>
                </c:pt>
                <c:pt idx="1433">
                  <c:v>61.260211900000002</c:v>
                </c:pt>
                <c:pt idx="1434">
                  <c:v>57.063980100000002</c:v>
                </c:pt>
                <c:pt idx="1435">
                  <c:v>58.351459499999997</c:v>
                </c:pt>
                <c:pt idx="1436">
                  <c:v>53.010803199999998</c:v>
                </c:pt>
                <c:pt idx="1437">
                  <c:v>51.294162800000002</c:v>
                </c:pt>
                <c:pt idx="1438">
                  <c:v>49.958999599999999</c:v>
                </c:pt>
                <c:pt idx="1439">
                  <c:v>46.215774500000002</c:v>
                </c:pt>
                <c:pt idx="1536">
                  <c:v>9.5941190699999996</c:v>
                </c:pt>
                <c:pt idx="1537">
                  <c:v>9.5941190699999996</c:v>
                </c:pt>
                <c:pt idx="1538">
                  <c:v>9.5941190699999996</c:v>
                </c:pt>
                <c:pt idx="1539">
                  <c:v>9.5941190699999996</c:v>
                </c:pt>
                <c:pt idx="1540">
                  <c:v>8.4735345800000008</c:v>
                </c:pt>
                <c:pt idx="1541">
                  <c:v>8.4735345800000008</c:v>
                </c:pt>
                <c:pt idx="1542">
                  <c:v>8.4735345800000008</c:v>
                </c:pt>
                <c:pt idx="1543">
                  <c:v>8.4735345800000008</c:v>
                </c:pt>
                <c:pt idx="1544">
                  <c:v>8.4735345800000008</c:v>
                </c:pt>
                <c:pt idx="1545">
                  <c:v>8.4735345800000008</c:v>
                </c:pt>
                <c:pt idx="1546">
                  <c:v>8.4735345800000008</c:v>
                </c:pt>
                <c:pt idx="1547">
                  <c:v>8.4735345800000008</c:v>
                </c:pt>
                <c:pt idx="1548">
                  <c:v>8.4735345800000008</c:v>
                </c:pt>
                <c:pt idx="1549">
                  <c:v>8.4735345800000008</c:v>
                </c:pt>
                <c:pt idx="1550">
                  <c:v>8.4735345800000008</c:v>
                </c:pt>
                <c:pt idx="1551">
                  <c:v>8.4735345800000008</c:v>
                </c:pt>
                <c:pt idx="1552">
                  <c:v>8.4735345800000008</c:v>
                </c:pt>
                <c:pt idx="1553">
                  <c:v>8.4735345800000008</c:v>
                </c:pt>
                <c:pt idx="1554">
                  <c:v>9.5464344000000008</c:v>
                </c:pt>
                <c:pt idx="1555">
                  <c:v>9.5464344000000008</c:v>
                </c:pt>
                <c:pt idx="1556">
                  <c:v>9.5464344000000008</c:v>
                </c:pt>
                <c:pt idx="1557">
                  <c:v>9.5464344000000008</c:v>
                </c:pt>
                <c:pt idx="1558">
                  <c:v>10.6193352</c:v>
                </c:pt>
                <c:pt idx="1559">
                  <c:v>10.6193352</c:v>
                </c:pt>
                <c:pt idx="1560">
                  <c:v>10.6193352</c:v>
                </c:pt>
                <c:pt idx="1561">
                  <c:v>10.6193352</c:v>
                </c:pt>
                <c:pt idx="1562">
                  <c:v>9.5225925399999998</c:v>
                </c:pt>
                <c:pt idx="1563">
                  <c:v>9.5225925399999998</c:v>
                </c:pt>
                <c:pt idx="1564">
                  <c:v>9.5225925399999998</c:v>
                </c:pt>
                <c:pt idx="1565">
                  <c:v>9.5225925399999998</c:v>
                </c:pt>
                <c:pt idx="1566">
                  <c:v>8.4735345800000008</c:v>
                </c:pt>
                <c:pt idx="1567">
                  <c:v>8.4735345800000008</c:v>
                </c:pt>
                <c:pt idx="1568">
                  <c:v>8.4735345800000008</c:v>
                </c:pt>
                <c:pt idx="1569">
                  <c:v>8.4735345800000008</c:v>
                </c:pt>
                <c:pt idx="1570">
                  <c:v>8.4735345800000008</c:v>
                </c:pt>
                <c:pt idx="1571">
                  <c:v>8.4735345800000008</c:v>
                </c:pt>
                <c:pt idx="1572">
                  <c:v>8.4735345800000008</c:v>
                </c:pt>
                <c:pt idx="1573">
                  <c:v>8.4735345800000008</c:v>
                </c:pt>
                <c:pt idx="1574">
                  <c:v>7.4721617699999996</c:v>
                </c:pt>
                <c:pt idx="1575">
                  <c:v>7.4721617699999996</c:v>
                </c:pt>
                <c:pt idx="1576">
                  <c:v>7.4721617699999996</c:v>
                </c:pt>
                <c:pt idx="1577">
                  <c:v>7.4721617699999996</c:v>
                </c:pt>
                <c:pt idx="1578">
                  <c:v>7.4721617699999996</c:v>
                </c:pt>
                <c:pt idx="1579">
                  <c:v>7.4721617699999996</c:v>
                </c:pt>
                <c:pt idx="1580">
                  <c:v>7.4721617699999996</c:v>
                </c:pt>
                <c:pt idx="1581">
                  <c:v>7.4721617699999996</c:v>
                </c:pt>
                <c:pt idx="1582">
                  <c:v>7.4721617699999996</c:v>
                </c:pt>
                <c:pt idx="1583">
                  <c:v>7.4721617699999996</c:v>
                </c:pt>
                <c:pt idx="1584">
                  <c:v>7.4721617699999996</c:v>
                </c:pt>
                <c:pt idx="1585">
                  <c:v>8.4973773999999995</c:v>
                </c:pt>
                <c:pt idx="1586">
                  <c:v>8.4973773999999995</c:v>
                </c:pt>
                <c:pt idx="1587">
                  <c:v>8.4973773999999995</c:v>
                </c:pt>
                <c:pt idx="1588">
                  <c:v>8.4973773999999995</c:v>
                </c:pt>
                <c:pt idx="1589">
                  <c:v>8.4973773999999995</c:v>
                </c:pt>
                <c:pt idx="1590">
                  <c:v>8.4973773999999995</c:v>
                </c:pt>
                <c:pt idx="1591">
                  <c:v>8.4973773999999995</c:v>
                </c:pt>
                <c:pt idx="1592">
                  <c:v>7.4960036299999997</c:v>
                </c:pt>
                <c:pt idx="1593">
                  <c:v>8.5212192499999997</c:v>
                </c:pt>
                <c:pt idx="1594">
                  <c:v>8.5212192499999997</c:v>
                </c:pt>
                <c:pt idx="1595">
                  <c:v>8.5212192499999997</c:v>
                </c:pt>
                <c:pt idx="1596">
                  <c:v>7.4721617699999996</c:v>
                </c:pt>
                <c:pt idx="1597">
                  <c:v>7.4721617699999996</c:v>
                </c:pt>
                <c:pt idx="1598">
                  <c:v>7.4721617699999996</c:v>
                </c:pt>
                <c:pt idx="1599">
                  <c:v>7.4721617699999996</c:v>
                </c:pt>
                <c:pt idx="1600">
                  <c:v>7.4721617699999996</c:v>
                </c:pt>
                <c:pt idx="1601">
                  <c:v>7.4721617699999996</c:v>
                </c:pt>
                <c:pt idx="1602">
                  <c:v>7.4721617699999996</c:v>
                </c:pt>
                <c:pt idx="1603">
                  <c:v>7.4721617699999996</c:v>
                </c:pt>
                <c:pt idx="1604">
                  <c:v>6.4707884800000004</c:v>
                </c:pt>
                <c:pt idx="1605">
                  <c:v>7.4721617699999996</c:v>
                </c:pt>
                <c:pt idx="1606">
                  <c:v>7.4721617699999996</c:v>
                </c:pt>
                <c:pt idx="1607">
                  <c:v>7.4721617699999996</c:v>
                </c:pt>
                <c:pt idx="1608">
                  <c:v>7.4721617699999996</c:v>
                </c:pt>
                <c:pt idx="1609">
                  <c:v>7.4721617699999996</c:v>
                </c:pt>
                <c:pt idx="1610">
                  <c:v>7.4721617699999996</c:v>
                </c:pt>
                <c:pt idx="1611">
                  <c:v>7.4721617699999996</c:v>
                </c:pt>
                <c:pt idx="1612">
                  <c:v>7.4721617699999996</c:v>
                </c:pt>
                <c:pt idx="1613">
                  <c:v>7.4721617699999996</c:v>
                </c:pt>
                <c:pt idx="1614">
                  <c:v>7.4721617699999996</c:v>
                </c:pt>
                <c:pt idx="1615">
                  <c:v>7.4721617699999996</c:v>
                </c:pt>
                <c:pt idx="1616">
                  <c:v>7.4721617699999996</c:v>
                </c:pt>
                <c:pt idx="1617">
                  <c:v>7.4721617699999996</c:v>
                </c:pt>
                <c:pt idx="1618">
                  <c:v>6.3038930899999999</c:v>
                </c:pt>
                <c:pt idx="1619">
                  <c:v>6.3038930899999999</c:v>
                </c:pt>
                <c:pt idx="1620">
                  <c:v>6.3038930899999999</c:v>
                </c:pt>
                <c:pt idx="1621">
                  <c:v>6.3038930899999999</c:v>
                </c:pt>
                <c:pt idx="1622">
                  <c:v>6.3038930899999999</c:v>
                </c:pt>
                <c:pt idx="1623">
                  <c:v>6.3038930899999999</c:v>
                </c:pt>
                <c:pt idx="1624">
                  <c:v>6.3038930899999999</c:v>
                </c:pt>
                <c:pt idx="1625">
                  <c:v>6.3038930899999999</c:v>
                </c:pt>
                <c:pt idx="1626">
                  <c:v>6.3038930899999999</c:v>
                </c:pt>
                <c:pt idx="1627">
                  <c:v>6.3038930899999999</c:v>
                </c:pt>
                <c:pt idx="1628">
                  <c:v>5.20715094</c:v>
                </c:pt>
                <c:pt idx="1629">
                  <c:v>6.2323660900000002</c:v>
                </c:pt>
                <c:pt idx="1630">
                  <c:v>6.2323660900000002</c:v>
                </c:pt>
                <c:pt idx="1631">
                  <c:v>5.1356239300000004</c:v>
                </c:pt>
                <c:pt idx="1632">
                  <c:v>5.1356239300000004</c:v>
                </c:pt>
                <c:pt idx="1633">
                  <c:v>5.1356239300000004</c:v>
                </c:pt>
                <c:pt idx="1634">
                  <c:v>5.1356239300000004</c:v>
                </c:pt>
                <c:pt idx="1635">
                  <c:v>5.1356239300000004</c:v>
                </c:pt>
                <c:pt idx="1636">
                  <c:v>5.1356239300000004</c:v>
                </c:pt>
                <c:pt idx="1637">
                  <c:v>5.1356239300000004</c:v>
                </c:pt>
                <c:pt idx="1638">
                  <c:v>5.1356239300000004</c:v>
                </c:pt>
                <c:pt idx="1639">
                  <c:v>5.1356239300000004</c:v>
                </c:pt>
                <c:pt idx="1640">
                  <c:v>5.1356239300000004</c:v>
                </c:pt>
                <c:pt idx="1641">
                  <c:v>5.1356239300000004</c:v>
                </c:pt>
                <c:pt idx="1642">
                  <c:v>5.1356239300000004</c:v>
                </c:pt>
                <c:pt idx="1643">
                  <c:v>5.1356239300000004</c:v>
                </c:pt>
                <c:pt idx="1644">
                  <c:v>5.1356239300000004</c:v>
                </c:pt>
                <c:pt idx="1645">
                  <c:v>5.1356239300000004</c:v>
                </c:pt>
                <c:pt idx="1646">
                  <c:v>5.1356239300000004</c:v>
                </c:pt>
                <c:pt idx="1647">
                  <c:v>5.1356239300000004</c:v>
                </c:pt>
                <c:pt idx="1648">
                  <c:v>5.1356239300000004</c:v>
                </c:pt>
                <c:pt idx="1649">
                  <c:v>5.1356239300000004</c:v>
                </c:pt>
                <c:pt idx="1650">
                  <c:v>5.1356239300000004</c:v>
                </c:pt>
                <c:pt idx="1651">
                  <c:v>5.1356239300000004</c:v>
                </c:pt>
                <c:pt idx="1652">
                  <c:v>6.1846818900000002</c:v>
                </c:pt>
                <c:pt idx="1653">
                  <c:v>6.1846818900000002</c:v>
                </c:pt>
                <c:pt idx="1654">
                  <c:v>6.1846818900000002</c:v>
                </c:pt>
                <c:pt idx="1655">
                  <c:v>6.1846818900000002</c:v>
                </c:pt>
                <c:pt idx="1656">
                  <c:v>6.1846818900000002</c:v>
                </c:pt>
                <c:pt idx="1657">
                  <c:v>7.2098970400000004</c:v>
                </c:pt>
                <c:pt idx="1658">
                  <c:v>7.2098970400000004</c:v>
                </c:pt>
                <c:pt idx="1659">
                  <c:v>6.2085237500000003</c:v>
                </c:pt>
                <c:pt idx="1660">
                  <c:v>6.2085237500000003</c:v>
                </c:pt>
                <c:pt idx="1661">
                  <c:v>7.3052659000000002</c:v>
                </c:pt>
                <c:pt idx="1662">
                  <c:v>6.2562084200000001</c:v>
                </c:pt>
                <c:pt idx="1663">
                  <c:v>6.2562084200000001</c:v>
                </c:pt>
                <c:pt idx="1664">
                  <c:v>6.2562084200000001</c:v>
                </c:pt>
                <c:pt idx="1665">
                  <c:v>6.2562084200000001</c:v>
                </c:pt>
                <c:pt idx="1666">
                  <c:v>6.2562084200000001</c:v>
                </c:pt>
                <c:pt idx="1667">
                  <c:v>6.2562084200000001</c:v>
                </c:pt>
                <c:pt idx="1668">
                  <c:v>6.2562084200000001</c:v>
                </c:pt>
                <c:pt idx="1669">
                  <c:v>5.1833081200000004</c:v>
                </c:pt>
                <c:pt idx="1670">
                  <c:v>5.1833081200000004</c:v>
                </c:pt>
                <c:pt idx="1671">
                  <c:v>5.1833081200000004</c:v>
                </c:pt>
                <c:pt idx="1672">
                  <c:v>5.1833081200000004</c:v>
                </c:pt>
                <c:pt idx="1673">
                  <c:v>5.1833081200000004</c:v>
                </c:pt>
                <c:pt idx="1674">
                  <c:v>5.1833081200000004</c:v>
                </c:pt>
                <c:pt idx="1675">
                  <c:v>5.1833081200000004</c:v>
                </c:pt>
                <c:pt idx="1676">
                  <c:v>5.1833081200000004</c:v>
                </c:pt>
                <c:pt idx="1677">
                  <c:v>5.1833081200000004</c:v>
                </c:pt>
                <c:pt idx="1678">
                  <c:v>5.1833081200000004</c:v>
                </c:pt>
                <c:pt idx="1679">
                  <c:v>5.1833081200000004</c:v>
                </c:pt>
                <c:pt idx="1680">
                  <c:v>5.1833081200000004</c:v>
                </c:pt>
                <c:pt idx="1681">
                  <c:v>5.1833081200000004</c:v>
                </c:pt>
                <c:pt idx="1682">
                  <c:v>5.1833081200000004</c:v>
                </c:pt>
                <c:pt idx="1683">
                  <c:v>5.1833081200000004</c:v>
                </c:pt>
                <c:pt idx="1684">
                  <c:v>5.1833081200000004</c:v>
                </c:pt>
                <c:pt idx="1685">
                  <c:v>5.1833081200000004</c:v>
                </c:pt>
                <c:pt idx="1686">
                  <c:v>5.1833081200000004</c:v>
                </c:pt>
                <c:pt idx="1687">
                  <c:v>5.1833081200000004</c:v>
                </c:pt>
                <c:pt idx="1688">
                  <c:v>5.1833081200000004</c:v>
                </c:pt>
                <c:pt idx="1689">
                  <c:v>5.1833081200000004</c:v>
                </c:pt>
                <c:pt idx="1690">
                  <c:v>5.1833081200000004</c:v>
                </c:pt>
                <c:pt idx="1691">
                  <c:v>5.1833081200000004</c:v>
                </c:pt>
                <c:pt idx="1692">
                  <c:v>5.1833081200000004</c:v>
                </c:pt>
                <c:pt idx="1693">
                  <c:v>5.1833081200000004</c:v>
                </c:pt>
                <c:pt idx="1694">
                  <c:v>5.1833081200000004</c:v>
                </c:pt>
                <c:pt idx="1695">
                  <c:v>5.1833081200000004</c:v>
                </c:pt>
                <c:pt idx="1696">
                  <c:v>5.1833081200000004</c:v>
                </c:pt>
                <c:pt idx="1697">
                  <c:v>5.1833081200000004</c:v>
                </c:pt>
                <c:pt idx="1698">
                  <c:v>5.1833081200000004</c:v>
                </c:pt>
                <c:pt idx="1699">
                  <c:v>5.1833081200000004</c:v>
                </c:pt>
                <c:pt idx="1700">
                  <c:v>5.1833081200000004</c:v>
                </c:pt>
                <c:pt idx="1701">
                  <c:v>5.1833081200000004</c:v>
                </c:pt>
                <c:pt idx="1702">
                  <c:v>5.1833081200000004</c:v>
                </c:pt>
                <c:pt idx="1703">
                  <c:v>5.1833081200000004</c:v>
                </c:pt>
                <c:pt idx="1704">
                  <c:v>5.1833081200000004</c:v>
                </c:pt>
                <c:pt idx="1705">
                  <c:v>5.1833081200000004</c:v>
                </c:pt>
                <c:pt idx="1706">
                  <c:v>5.1833081200000004</c:v>
                </c:pt>
                <c:pt idx="1707">
                  <c:v>5.1833081200000004</c:v>
                </c:pt>
                <c:pt idx="1708">
                  <c:v>5.1833081200000004</c:v>
                </c:pt>
                <c:pt idx="1709">
                  <c:v>5.1833081200000004</c:v>
                </c:pt>
                <c:pt idx="1710">
                  <c:v>5.1833081200000004</c:v>
                </c:pt>
                <c:pt idx="1711">
                  <c:v>5.1833081200000004</c:v>
                </c:pt>
                <c:pt idx="1712">
                  <c:v>5.1833081200000004</c:v>
                </c:pt>
                <c:pt idx="1713">
                  <c:v>5.1833081200000004</c:v>
                </c:pt>
                <c:pt idx="1714">
                  <c:v>5.1833081200000004</c:v>
                </c:pt>
                <c:pt idx="1715">
                  <c:v>6.3038930899999999</c:v>
                </c:pt>
                <c:pt idx="1716">
                  <c:v>6.3038930899999999</c:v>
                </c:pt>
                <c:pt idx="1717">
                  <c:v>6.3038930899999999</c:v>
                </c:pt>
                <c:pt idx="1718">
                  <c:v>6.3038930899999999</c:v>
                </c:pt>
                <c:pt idx="1719">
                  <c:v>6.3038930899999999</c:v>
                </c:pt>
                <c:pt idx="1720">
                  <c:v>6.3038930899999999</c:v>
                </c:pt>
                <c:pt idx="1721">
                  <c:v>6.3038930899999999</c:v>
                </c:pt>
                <c:pt idx="1722">
                  <c:v>6.3038930899999999</c:v>
                </c:pt>
                <c:pt idx="1723">
                  <c:v>6.3038930899999999</c:v>
                </c:pt>
                <c:pt idx="1724">
                  <c:v>6.3038930899999999</c:v>
                </c:pt>
                <c:pt idx="1725">
                  <c:v>6.3038930899999999</c:v>
                </c:pt>
                <c:pt idx="1726">
                  <c:v>6.3038930899999999</c:v>
                </c:pt>
                <c:pt idx="1727">
                  <c:v>6.3038930899999999</c:v>
                </c:pt>
                <c:pt idx="1728">
                  <c:v>6.3038930899999999</c:v>
                </c:pt>
                <c:pt idx="1729">
                  <c:v>5.3025188400000003</c:v>
                </c:pt>
                <c:pt idx="1730">
                  <c:v>5.3025188400000003</c:v>
                </c:pt>
                <c:pt idx="1731">
                  <c:v>5.3025188400000003</c:v>
                </c:pt>
                <c:pt idx="1732">
                  <c:v>5.3025188400000003</c:v>
                </c:pt>
                <c:pt idx="1733">
                  <c:v>5.3025188400000003</c:v>
                </c:pt>
                <c:pt idx="1734">
                  <c:v>5.3025188400000003</c:v>
                </c:pt>
                <c:pt idx="1735">
                  <c:v>5.3025188400000003</c:v>
                </c:pt>
                <c:pt idx="1736">
                  <c:v>5.3025188400000003</c:v>
                </c:pt>
                <c:pt idx="1737">
                  <c:v>5.3025188400000003</c:v>
                </c:pt>
                <c:pt idx="1738">
                  <c:v>5.3025188400000003</c:v>
                </c:pt>
                <c:pt idx="1739">
                  <c:v>5.3025188400000003</c:v>
                </c:pt>
                <c:pt idx="1740">
                  <c:v>5.3025188400000003</c:v>
                </c:pt>
                <c:pt idx="1741">
                  <c:v>5.3025188400000003</c:v>
                </c:pt>
                <c:pt idx="1742">
                  <c:v>5.3025188400000003</c:v>
                </c:pt>
                <c:pt idx="1743">
                  <c:v>5.3025188400000003</c:v>
                </c:pt>
                <c:pt idx="1744">
                  <c:v>4.30114603</c:v>
                </c:pt>
                <c:pt idx="1745">
                  <c:v>4.30114603</c:v>
                </c:pt>
                <c:pt idx="1746">
                  <c:v>4.30114603</c:v>
                </c:pt>
                <c:pt idx="1747">
                  <c:v>4.30114603</c:v>
                </c:pt>
                <c:pt idx="1748">
                  <c:v>4.30114603</c:v>
                </c:pt>
                <c:pt idx="1749">
                  <c:v>4.30114603</c:v>
                </c:pt>
                <c:pt idx="1750">
                  <c:v>4.30114603</c:v>
                </c:pt>
                <c:pt idx="1751">
                  <c:v>4.30114603</c:v>
                </c:pt>
                <c:pt idx="1752">
                  <c:v>4.30114603</c:v>
                </c:pt>
                <c:pt idx="1753">
                  <c:v>4.30114603</c:v>
                </c:pt>
                <c:pt idx="1754">
                  <c:v>4.30114603</c:v>
                </c:pt>
                <c:pt idx="1755">
                  <c:v>4.30114603</c:v>
                </c:pt>
                <c:pt idx="1756">
                  <c:v>4.30114603</c:v>
                </c:pt>
                <c:pt idx="1757">
                  <c:v>4.30114603</c:v>
                </c:pt>
                <c:pt idx="1758">
                  <c:v>4.30114603</c:v>
                </c:pt>
                <c:pt idx="1759">
                  <c:v>5.4694142299999999</c:v>
                </c:pt>
                <c:pt idx="1760">
                  <c:v>5.4694142299999999</c:v>
                </c:pt>
                <c:pt idx="1761">
                  <c:v>5.4694142299999999</c:v>
                </c:pt>
                <c:pt idx="1762">
                  <c:v>5.4694142299999999</c:v>
                </c:pt>
                <c:pt idx="1763">
                  <c:v>5.4694142299999999</c:v>
                </c:pt>
                <c:pt idx="1764">
                  <c:v>5.4694142299999999</c:v>
                </c:pt>
                <c:pt idx="1765">
                  <c:v>5.4694142299999999</c:v>
                </c:pt>
                <c:pt idx="1766">
                  <c:v>5.4694142299999999</c:v>
                </c:pt>
                <c:pt idx="1767">
                  <c:v>5.4694142299999999</c:v>
                </c:pt>
                <c:pt idx="1768">
                  <c:v>5.4694142299999999</c:v>
                </c:pt>
                <c:pt idx="1769">
                  <c:v>5.4694142299999999</c:v>
                </c:pt>
                <c:pt idx="1770">
                  <c:v>5.4694142299999999</c:v>
                </c:pt>
                <c:pt idx="1771">
                  <c:v>5.4694142299999999</c:v>
                </c:pt>
                <c:pt idx="1772">
                  <c:v>5.4694142299999999</c:v>
                </c:pt>
                <c:pt idx="1773">
                  <c:v>5.4694142299999999</c:v>
                </c:pt>
                <c:pt idx="1774">
                  <c:v>5.4694142299999999</c:v>
                </c:pt>
                <c:pt idx="1775">
                  <c:v>5.4694142299999999</c:v>
                </c:pt>
                <c:pt idx="1776">
                  <c:v>6.6138415300000002</c:v>
                </c:pt>
                <c:pt idx="1777">
                  <c:v>6.6138415300000002</c:v>
                </c:pt>
                <c:pt idx="1778">
                  <c:v>6.6138415300000002</c:v>
                </c:pt>
                <c:pt idx="1779">
                  <c:v>6.6138415300000002</c:v>
                </c:pt>
                <c:pt idx="1780">
                  <c:v>7.6152148200000003</c:v>
                </c:pt>
                <c:pt idx="1781">
                  <c:v>6.6138415300000002</c:v>
                </c:pt>
                <c:pt idx="1782">
                  <c:v>6.6138415300000002</c:v>
                </c:pt>
                <c:pt idx="1783">
                  <c:v>6.6138415300000002</c:v>
                </c:pt>
                <c:pt idx="1784">
                  <c:v>6.6138415300000002</c:v>
                </c:pt>
                <c:pt idx="1785">
                  <c:v>6.6138415300000002</c:v>
                </c:pt>
                <c:pt idx="1786">
                  <c:v>6.6138415300000002</c:v>
                </c:pt>
                <c:pt idx="1787">
                  <c:v>5.5886254299999996</c:v>
                </c:pt>
                <c:pt idx="1788">
                  <c:v>5.5886254299999996</c:v>
                </c:pt>
                <c:pt idx="1789">
                  <c:v>5.5886254299999996</c:v>
                </c:pt>
                <c:pt idx="1790">
                  <c:v>5.5886254299999996</c:v>
                </c:pt>
                <c:pt idx="1791">
                  <c:v>5.5886254299999996</c:v>
                </c:pt>
                <c:pt idx="1792">
                  <c:v>5.5886254299999996</c:v>
                </c:pt>
                <c:pt idx="1793">
                  <c:v>5.5886254299999996</c:v>
                </c:pt>
                <c:pt idx="1794">
                  <c:v>4.5395679500000004</c:v>
                </c:pt>
                <c:pt idx="1795">
                  <c:v>4.5395679500000004</c:v>
                </c:pt>
                <c:pt idx="1796">
                  <c:v>4.5395679500000004</c:v>
                </c:pt>
                <c:pt idx="1797">
                  <c:v>5.5886254299999996</c:v>
                </c:pt>
                <c:pt idx="1798">
                  <c:v>5.5886254299999996</c:v>
                </c:pt>
                <c:pt idx="1799">
                  <c:v>6.8761053099999998</c:v>
                </c:pt>
                <c:pt idx="1800">
                  <c:v>6.8761053099999998</c:v>
                </c:pt>
                <c:pt idx="1801">
                  <c:v>6.8761053099999998</c:v>
                </c:pt>
                <c:pt idx="1802">
                  <c:v>6.8761053099999998</c:v>
                </c:pt>
                <c:pt idx="1803">
                  <c:v>6.8761053099999998</c:v>
                </c:pt>
                <c:pt idx="1804">
                  <c:v>7.9013218900000002</c:v>
                </c:pt>
                <c:pt idx="1805">
                  <c:v>7.9013218900000002</c:v>
                </c:pt>
                <c:pt idx="1806">
                  <c:v>6.7330527299999998</c:v>
                </c:pt>
                <c:pt idx="1807">
                  <c:v>7.7344260199999999</c:v>
                </c:pt>
                <c:pt idx="1808">
                  <c:v>7.7344260199999999</c:v>
                </c:pt>
                <c:pt idx="1809">
                  <c:v>7.7344260199999999</c:v>
                </c:pt>
                <c:pt idx="1810">
                  <c:v>7.7344260199999999</c:v>
                </c:pt>
                <c:pt idx="1811">
                  <c:v>7.7344260199999999</c:v>
                </c:pt>
                <c:pt idx="1812">
                  <c:v>7.7344260199999999</c:v>
                </c:pt>
                <c:pt idx="1813">
                  <c:v>7.7344260199999999</c:v>
                </c:pt>
                <c:pt idx="1814">
                  <c:v>7.6390571600000001</c:v>
                </c:pt>
                <c:pt idx="1815">
                  <c:v>7.6390571600000001</c:v>
                </c:pt>
                <c:pt idx="1816">
                  <c:v>6.6138415300000002</c:v>
                </c:pt>
                <c:pt idx="1817">
                  <c:v>7.8059525499999998</c:v>
                </c:pt>
                <c:pt idx="1818">
                  <c:v>7.8059525499999998</c:v>
                </c:pt>
                <c:pt idx="1819">
                  <c:v>6.7568945899999999</c:v>
                </c:pt>
                <c:pt idx="1820">
                  <c:v>7.7582683599999998</c:v>
                </c:pt>
                <c:pt idx="1821">
                  <c:v>7.7582683599999998</c:v>
                </c:pt>
                <c:pt idx="1822">
                  <c:v>7.7582683599999998</c:v>
                </c:pt>
                <c:pt idx="1823">
                  <c:v>7.7582683599999998</c:v>
                </c:pt>
                <c:pt idx="1824">
                  <c:v>6.7568945899999999</c:v>
                </c:pt>
                <c:pt idx="1825">
                  <c:v>7.7582683599999998</c:v>
                </c:pt>
                <c:pt idx="1826">
                  <c:v>7.7582683599999998</c:v>
                </c:pt>
                <c:pt idx="1827">
                  <c:v>6.7568945899999999</c:v>
                </c:pt>
                <c:pt idx="1828">
                  <c:v>7.7582683599999998</c:v>
                </c:pt>
                <c:pt idx="1829">
                  <c:v>7.7582683599999998</c:v>
                </c:pt>
                <c:pt idx="1830">
                  <c:v>6.7092099200000002</c:v>
                </c:pt>
                <c:pt idx="1831">
                  <c:v>6.7092099200000002</c:v>
                </c:pt>
                <c:pt idx="1832">
                  <c:v>6.7092099200000002</c:v>
                </c:pt>
                <c:pt idx="1833">
                  <c:v>6.7092099200000002</c:v>
                </c:pt>
                <c:pt idx="1834">
                  <c:v>7.7344260199999999</c:v>
                </c:pt>
                <c:pt idx="1835">
                  <c:v>6.6853675800000003</c:v>
                </c:pt>
                <c:pt idx="1836">
                  <c:v>7.7582683599999998</c:v>
                </c:pt>
                <c:pt idx="1837">
                  <c:v>7.7582683599999998</c:v>
                </c:pt>
                <c:pt idx="1838">
                  <c:v>8.9026946999999996</c:v>
                </c:pt>
                <c:pt idx="1839">
                  <c:v>8.9026946999999996</c:v>
                </c:pt>
                <c:pt idx="1840">
                  <c:v>9.9517526600000004</c:v>
                </c:pt>
                <c:pt idx="1841">
                  <c:v>9.9517526600000004</c:v>
                </c:pt>
                <c:pt idx="1842">
                  <c:v>9.9517526600000004</c:v>
                </c:pt>
                <c:pt idx="1843">
                  <c:v>9.9517526600000004</c:v>
                </c:pt>
                <c:pt idx="1844">
                  <c:v>9.9517526600000004</c:v>
                </c:pt>
                <c:pt idx="1845">
                  <c:v>8.8311672199999993</c:v>
                </c:pt>
                <c:pt idx="1846">
                  <c:v>8.8311672199999993</c:v>
                </c:pt>
                <c:pt idx="1847">
                  <c:v>8.8311672199999993</c:v>
                </c:pt>
                <c:pt idx="1848">
                  <c:v>8.8311672199999993</c:v>
                </c:pt>
                <c:pt idx="1849">
                  <c:v>7.7582683599999998</c:v>
                </c:pt>
                <c:pt idx="1850">
                  <c:v>6.7568945899999999</c:v>
                </c:pt>
                <c:pt idx="1851">
                  <c:v>6.7568945899999999</c:v>
                </c:pt>
                <c:pt idx="1852">
                  <c:v>6.7568945899999999</c:v>
                </c:pt>
                <c:pt idx="1853">
                  <c:v>6.7568945899999999</c:v>
                </c:pt>
                <c:pt idx="1854">
                  <c:v>6.7568945899999999</c:v>
                </c:pt>
                <c:pt idx="1855">
                  <c:v>5.7555217699999996</c:v>
                </c:pt>
                <c:pt idx="1856">
                  <c:v>5.7555217699999996</c:v>
                </c:pt>
                <c:pt idx="1857">
                  <c:v>5.7555217699999996</c:v>
                </c:pt>
                <c:pt idx="1858">
                  <c:v>5.7555217699999996</c:v>
                </c:pt>
                <c:pt idx="1859">
                  <c:v>5.7555217699999996</c:v>
                </c:pt>
                <c:pt idx="1860">
                  <c:v>5.7555217699999996</c:v>
                </c:pt>
                <c:pt idx="1861">
                  <c:v>5.7555217699999996</c:v>
                </c:pt>
                <c:pt idx="1862">
                  <c:v>5.7555217699999996</c:v>
                </c:pt>
                <c:pt idx="1863">
                  <c:v>5.7555217699999996</c:v>
                </c:pt>
                <c:pt idx="1864">
                  <c:v>6.8045792599999997</c:v>
                </c:pt>
                <c:pt idx="1865">
                  <c:v>6.8045792599999997</c:v>
                </c:pt>
                <c:pt idx="1866">
                  <c:v>7.8059525499999998</c:v>
                </c:pt>
                <c:pt idx="1867">
                  <c:v>7.8059525499999998</c:v>
                </c:pt>
                <c:pt idx="1868">
                  <c:v>7.7582683599999998</c:v>
                </c:pt>
                <c:pt idx="1869">
                  <c:v>9.8802261399999995</c:v>
                </c:pt>
                <c:pt idx="1870">
                  <c:v>9.8802261399999995</c:v>
                </c:pt>
                <c:pt idx="1871">
                  <c:v>9.8802261399999995</c:v>
                </c:pt>
                <c:pt idx="1872">
                  <c:v>11.954499200000001</c:v>
                </c:pt>
                <c:pt idx="1873">
                  <c:v>11.954499200000001</c:v>
                </c:pt>
                <c:pt idx="1874">
                  <c:v>13.0273991</c:v>
                </c:pt>
                <c:pt idx="1875">
                  <c:v>14.052613300000001</c:v>
                </c:pt>
                <c:pt idx="1876">
                  <c:v>14.052613300000001</c:v>
                </c:pt>
                <c:pt idx="1877">
                  <c:v>16.198415799999999</c:v>
                </c:pt>
                <c:pt idx="1878">
                  <c:v>16.1030464</c:v>
                </c:pt>
                <c:pt idx="1879">
                  <c:v>17.2713146</c:v>
                </c:pt>
                <c:pt idx="1880">
                  <c:v>20.251590700000001</c:v>
                </c:pt>
                <c:pt idx="1881">
                  <c:v>16.842155500000001</c:v>
                </c:pt>
                <c:pt idx="1882">
                  <c:v>17.891210600000001</c:v>
                </c:pt>
                <c:pt idx="1883">
                  <c:v>16.8183136</c:v>
                </c:pt>
                <c:pt idx="1884">
                  <c:v>15.626199700000001</c:v>
                </c:pt>
                <c:pt idx="1885">
                  <c:v>14.3864059</c:v>
                </c:pt>
                <c:pt idx="1886">
                  <c:v>13.337348</c:v>
                </c:pt>
                <c:pt idx="1887">
                  <c:v>13.3850327</c:v>
                </c:pt>
                <c:pt idx="1888">
                  <c:v>13.3850327</c:v>
                </c:pt>
                <c:pt idx="1889">
                  <c:v>12.121395100000001</c:v>
                </c:pt>
                <c:pt idx="1890">
                  <c:v>12.121395100000001</c:v>
                </c:pt>
                <c:pt idx="1891">
                  <c:v>11.0008097</c:v>
                </c:pt>
                <c:pt idx="1892">
                  <c:v>11.0008097</c:v>
                </c:pt>
                <c:pt idx="1893">
                  <c:v>10.333228099999999</c:v>
                </c:pt>
                <c:pt idx="1894">
                  <c:v>10.333228099999999</c:v>
                </c:pt>
                <c:pt idx="1895">
                  <c:v>9.3318548200000002</c:v>
                </c:pt>
                <c:pt idx="1896">
                  <c:v>9.18880081</c:v>
                </c:pt>
                <c:pt idx="1897">
                  <c:v>9.18880081</c:v>
                </c:pt>
                <c:pt idx="1898">
                  <c:v>8.1635856600000007</c:v>
                </c:pt>
                <c:pt idx="1899">
                  <c:v>9.2364854800000007</c:v>
                </c:pt>
                <c:pt idx="1900">
                  <c:v>9.2364854800000007</c:v>
                </c:pt>
                <c:pt idx="1901">
                  <c:v>8.1397437999999998</c:v>
                </c:pt>
                <c:pt idx="1902">
                  <c:v>9.2603273399999999</c:v>
                </c:pt>
                <c:pt idx="1903">
                  <c:v>8.0205326100000001</c:v>
                </c:pt>
                <c:pt idx="1904">
                  <c:v>8.0205326100000001</c:v>
                </c:pt>
                <c:pt idx="1905">
                  <c:v>7.01915932</c:v>
                </c:pt>
                <c:pt idx="1906">
                  <c:v>7.01915932</c:v>
                </c:pt>
                <c:pt idx="1907">
                  <c:v>7.01915932</c:v>
                </c:pt>
                <c:pt idx="1908">
                  <c:v>7.01915932</c:v>
                </c:pt>
                <c:pt idx="1909">
                  <c:v>7.01915932</c:v>
                </c:pt>
                <c:pt idx="1910">
                  <c:v>7.01915932</c:v>
                </c:pt>
                <c:pt idx="1911">
                  <c:v>7.01915932</c:v>
                </c:pt>
                <c:pt idx="1912">
                  <c:v>7.01915932</c:v>
                </c:pt>
                <c:pt idx="1913">
                  <c:v>7.01915932</c:v>
                </c:pt>
                <c:pt idx="1914">
                  <c:v>7.01915932</c:v>
                </c:pt>
                <c:pt idx="1915">
                  <c:v>7.01915932</c:v>
                </c:pt>
                <c:pt idx="1916">
                  <c:v>8.0205326100000001</c:v>
                </c:pt>
                <c:pt idx="1917">
                  <c:v>6.8761053099999998</c:v>
                </c:pt>
                <c:pt idx="1918">
                  <c:v>6.8761053099999998</c:v>
                </c:pt>
                <c:pt idx="1919">
                  <c:v>7.9251637500000003</c:v>
                </c:pt>
                <c:pt idx="1920">
                  <c:v>6.8761053099999998</c:v>
                </c:pt>
                <c:pt idx="1921">
                  <c:v>6.8761053099999998</c:v>
                </c:pt>
                <c:pt idx="1922">
                  <c:v>6.8761053099999998</c:v>
                </c:pt>
                <c:pt idx="1923">
                  <c:v>6.8761053099999998</c:v>
                </c:pt>
                <c:pt idx="1924">
                  <c:v>5.8032059699999996</c:v>
                </c:pt>
                <c:pt idx="1925">
                  <c:v>5.8032059699999996</c:v>
                </c:pt>
                <c:pt idx="1926">
                  <c:v>5.8032059699999996</c:v>
                </c:pt>
                <c:pt idx="1927">
                  <c:v>5.8032059699999996</c:v>
                </c:pt>
                <c:pt idx="1928">
                  <c:v>5.8032059699999996</c:v>
                </c:pt>
                <c:pt idx="1929">
                  <c:v>5.8032059699999996</c:v>
                </c:pt>
                <c:pt idx="1930">
                  <c:v>5.8032059699999996</c:v>
                </c:pt>
                <c:pt idx="1931">
                  <c:v>5.8032059699999996</c:v>
                </c:pt>
                <c:pt idx="1932">
                  <c:v>5.8032059699999996</c:v>
                </c:pt>
                <c:pt idx="1933">
                  <c:v>5.8032059699999996</c:v>
                </c:pt>
                <c:pt idx="1934">
                  <c:v>5.8032059699999996</c:v>
                </c:pt>
                <c:pt idx="1935">
                  <c:v>5.8032059699999996</c:v>
                </c:pt>
                <c:pt idx="1936">
                  <c:v>5.8032059699999996</c:v>
                </c:pt>
                <c:pt idx="1937">
                  <c:v>7.06684351</c:v>
                </c:pt>
                <c:pt idx="1938">
                  <c:v>6.0416283599999998</c:v>
                </c:pt>
                <c:pt idx="1939">
                  <c:v>6.0416283599999998</c:v>
                </c:pt>
                <c:pt idx="1940">
                  <c:v>6.0416283599999998</c:v>
                </c:pt>
                <c:pt idx="1941">
                  <c:v>6.0416283599999998</c:v>
                </c:pt>
                <c:pt idx="1942">
                  <c:v>6.0416283599999998</c:v>
                </c:pt>
                <c:pt idx="1943">
                  <c:v>6.0416283599999998</c:v>
                </c:pt>
                <c:pt idx="1944">
                  <c:v>6.0416283599999998</c:v>
                </c:pt>
                <c:pt idx="1945">
                  <c:v>4.9210438700000001</c:v>
                </c:pt>
                <c:pt idx="1946">
                  <c:v>4.9210438700000001</c:v>
                </c:pt>
                <c:pt idx="1947">
                  <c:v>4.9210438700000001</c:v>
                </c:pt>
                <c:pt idx="1948">
                  <c:v>4.9210438700000001</c:v>
                </c:pt>
                <c:pt idx="1949">
                  <c:v>6.3038930899999999</c:v>
                </c:pt>
                <c:pt idx="1950">
                  <c:v>5.2786769900000001</c:v>
                </c:pt>
                <c:pt idx="1951">
                  <c:v>4.2534613600000002</c:v>
                </c:pt>
                <c:pt idx="1952">
                  <c:v>4.2534613600000002</c:v>
                </c:pt>
                <c:pt idx="1953">
                  <c:v>4.2534613600000002</c:v>
                </c:pt>
                <c:pt idx="1954">
                  <c:v>5.4694142299999999</c:v>
                </c:pt>
                <c:pt idx="1955">
                  <c:v>5.4694142299999999</c:v>
                </c:pt>
                <c:pt idx="1956">
                  <c:v>5.4694142299999999</c:v>
                </c:pt>
                <c:pt idx="1957">
                  <c:v>5.4694142299999999</c:v>
                </c:pt>
                <c:pt idx="1958">
                  <c:v>5.4694142299999999</c:v>
                </c:pt>
                <c:pt idx="1959">
                  <c:v>5.4932570500000004</c:v>
                </c:pt>
                <c:pt idx="1960">
                  <c:v>5.4932570500000004</c:v>
                </c:pt>
                <c:pt idx="1961">
                  <c:v>5.4932570500000004</c:v>
                </c:pt>
                <c:pt idx="1962">
                  <c:v>5.4932570500000004</c:v>
                </c:pt>
                <c:pt idx="1963">
                  <c:v>5.4932570500000004</c:v>
                </c:pt>
                <c:pt idx="1964">
                  <c:v>5.4932570500000004</c:v>
                </c:pt>
                <c:pt idx="1965">
                  <c:v>5.4932570500000004</c:v>
                </c:pt>
                <c:pt idx="1966">
                  <c:v>6.6376833900000003</c:v>
                </c:pt>
                <c:pt idx="1967">
                  <c:v>5.6124682400000001</c:v>
                </c:pt>
                <c:pt idx="1968">
                  <c:v>5.6124682400000001</c:v>
                </c:pt>
                <c:pt idx="1969">
                  <c:v>4.5872526200000001</c:v>
                </c:pt>
                <c:pt idx="1970">
                  <c:v>4.5872526200000001</c:v>
                </c:pt>
                <c:pt idx="1971">
                  <c:v>4.5634102800000003</c:v>
                </c:pt>
                <c:pt idx="1972">
                  <c:v>5.5647835700000003</c:v>
                </c:pt>
                <c:pt idx="1973">
                  <c:v>5.5647835700000003</c:v>
                </c:pt>
                <c:pt idx="1974">
                  <c:v>4.4918837500000004</c:v>
                </c:pt>
                <c:pt idx="1975">
                  <c:v>4.4918837500000004</c:v>
                </c:pt>
                <c:pt idx="1976">
                  <c:v>4.4918837500000004</c:v>
                </c:pt>
                <c:pt idx="1977">
                  <c:v>4.4918837500000004</c:v>
                </c:pt>
                <c:pt idx="1978">
                  <c:v>4.4918837500000004</c:v>
                </c:pt>
                <c:pt idx="1979">
                  <c:v>4.4918837500000004</c:v>
                </c:pt>
                <c:pt idx="1980">
                  <c:v>4.4918837500000004</c:v>
                </c:pt>
                <c:pt idx="1981">
                  <c:v>4.4918837500000004</c:v>
                </c:pt>
                <c:pt idx="1982">
                  <c:v>4.4918837500000004</c:v>
                </c:pt>
                <c:pt idx="1983">
                  <c:v>3.44282603</c:v>
                </c:pt>
                <c:pt idx="1984">
                  <c:v>3.44282603</c:v>
                </c:pt>
                <c:pt idx="1985">
                  <c:v>5.63631058</c:v>
                </c:pt>
                <c:pt idx="1986">
                  <c:v>4.4680414199999996</c:v>
                </c:pt>
                <c:pt idx="1987">
                  <c:v>4.4680414199999996</c:v>
                </c:pt>
                <c:pt idx="1988">
                  <c:v>6.2085237500000003</c:v>
                </c:pt>
                <c:pt idx="1989">
                  <c:v>4.9925704</c:v>
                </c:pt>
                <c:pt idx="1990">
                  <c:v>4.9925704</c:v>
                </c:pt>
                <c:pt idx="1991">
                  <c:v>4.9925704</c:v>
                </c:pt>
                <c:pt idx="1992">
                  <c:v>3.99119687</c:v>
                </c:pt>
                <c:pt idx="1993">
                  <c:v>3.99119687</c:v>
                </c:pt>
                <c:pt idx="1994">
                  <c:v>3.99119687</c:v>
                </c:pt>
                <c:pt idx="1995">
                  <c:v>3.99119687</c:v>
                </c:pt>
                <c:pt idx="1996">
                  <c:v>3.99119687</c:v>
                </c:pt>
                <c:pt idx="1997">
                  <c:v>3.99119687</c:v>
                </c:pt>
                <c:pt idx="1998">
                  <c:v>3.99119687</c:v>
                </c:pt>
                <c:pt idx="1999">
                  <c:v>5.1117815999999996</c:v>
                </c:pt>
                <c:pt idx="2000">
                  <c:v>8.0443744699999993</c:v>
                </c:pt>
                <c:pt idx="2001">
                  <c:v>4.5634102800000003</c:v>
                </c:pt>
                <c:pt idx="2002">
                  <c:v>4.5157260900000002</c:v>
                </c:pt>
                <c:pt idx="2003">
                  <c:v>3.5143528000000002</c:v>
                </c:pt>
                <c:pt idx="2004">
                  <c:v>3.5143528000000002</c:v>
                </c:pt>
                <c:pt idx="2005">
                  <c:v>6.6853675800000003</c:v>
                </c:pt>
                <c:pt idx="2006">
                  <c:v>4.2296190300000003</c:v>
                </c:pt>
                <c:pt idx="2007">
                  <c:v>4.2296190300000003</c:v>
                </c:pt>
                <c:pt idx="2008">
                  <c:v>9.7610149400000008</c:v>
                </c:pt>
                <c:pt idx="2009">
                  <c:v>4.8972015400000002</c:v>
                </c:pt>
                <c:pt idx="2010">
                  <c:v>8.1874284700000004</c:v>
                </c:pt>
                <c:pt idx="2011">
                  <c:v>4.9925704</c:v>
                </c:pt>
                <c:pt idx="2012">
                  <c:v>4.9925704</c:v>
                </c:pt>
                <c:pt idx="2013">
                  <c:v>5.4694142299999999</c:v>
                </c:pt>
                <c:pt idx="2014">
                  <c:v>5.4694142299999999</c:v>
                </c:pt>
                <c:pt idx="2015">
                  <c:v>5.4694142299999999</c:v>
                </c:pt>
                <c:pt idx="2016">
                  <c:v>5.4694142299999999</c:v>
                </c:pt>
                <c:pt idx="2017">
                  <c:v>6.6138415300000002</c:v>
                </c:pt>
                <c:pt idx="2018">
                  <c:v>5.6124682400000001</c:v>
                </c:pt>
                <c:pt idx="2019">
                  <c:v>5.6124682400000001</c:v>
                </c:pt>
                <c:pt idx="2020">
                  <c:v>5.6124682400000001</c:v>
                </c:pt>
                <c:pt idx="2021">
                  <c:v>6.6138415300000002</c:v>
                </c:pt>
                <c:pt idx="2022">
                  <c:v>5.5409412400000004</c:v>
                </c:pt>
                <c:pt idx="2023">
                  <c:v>6.5661568600000004</c:v>
                </c:pt>
                <c:pt idx="2024">
                  <c:v>6.5661568600000004</c:v>
                </c:pt>
                <c:pt idx="2025">
                  <c:v>6.5661568600000004</c:v>
                </c:pt>
                <c:pt idx="2026">
                  <c:v>6.5661568600000004</c:v>
                </c:pt>
                <c:pt idx="2027">
                  <c:v>6.5661568600000004</c:v>
                </c:pt>
                <c:pt idx="2028">
                  <c:v>7.6867413500000001</c:v>
                </c:pt>
                <c:pt idx="2029">
                  <c:v>7.6867413500000001</c:v>
                </c:pt>
                <c:pt idx="2030">
                  <c:v>7.6867413500000001</c:v>
                </c:pt>
                <c:pt idx="2031">
                  <c:v>7.6867413500000001</c:v>
                </c:pt>
                <c:pt idx="2032">
                  <c:v>7.6867413500000001</c:v>
                </c:pt>
                <c:pt idx="2033">
                  <c:v>7.6867413500000001</c:v>
                </c:pt>
                <c:pt idx="2034">
                  <c:v>7.6867413500000001</c:v>
                </c:pt>
                <c:pt idx="2035">
                  <c:v>8.6165876400000005</c:v>
                </c:pt>
                <c:pt idx="2036">
                  <c:v>7.4483194399999997</c:v>
                </c:pt>
                <c:pt idx="2037">
                  <c:v>6.3754196199999997</c:v>
                </c:pt>
                <c:pt idx="2038">
                  <c:v>6.3754196199999997</c:v>
                </c:pt>
                <c:pt idx="2039">
                  <c:v>6.3754196199999997</c:v>
                </c:pt>
                <c:pt idx="2040">
                  <c:v>6.3754196199999997</c:v>
                </c:pt>
                <c:pt idx="2041">
                  <c:v>6.3754196199999997</c:v>
                </c:pt>
                <c:pt idx="2042">
                  <c:v>6.3754196199999997</c:v>
                </c:pt>
                <c:pt idx="2043">
                  <c:v>6.3754196199999997</c:v>
                </c:pt>
                <c:pt idx="2044">
                  <c:v>6.3754196199999997</c:v>
                </c:pt>
                <c:pt idx="2045">
                  <c:v>6.3754196199999997</c:v>
                </c:pt>
                <c:pt idx="2046">
                  <c:v>6.3754196199999997</c:v>
                </c:pt>
                <c:pt idx="2047">
                  <c:v>6.3754196199999997</c:v>
                </c:pt>
                <c:pt idx="2048">
                  <c:v>6.3754196199999997</c:v>
                </c:pt>
                <c:pt idx="2049">
                  <c:v>6.3754196199999997</c:v>
                </c:pt>
                <c:pt idx="2050">
                  <c:v>6.3754196199999997</c:v>
                </c:pt>
                <c:pt idx="2051">
                  <c:v>6.3754196199999997</c:v>
                </c:pt>
                <c:pt idx="2052">
                  <c:v>6.3754196199999997</c:v>
                </c:pt>
                <c:pt idx="2053">
                  <c:v>6.3754196199999997</c:v>
                </c:pt>
                <c:pt idx="2054">
                  <c:v>6.3754196199999997</c:v>
                </c:pt>
                <c:pt idx="2055">
                  <c:v>6.3754196199999997</c:v>
                </c:pt>
                <c:pt idx="2056">
                  <c:v>7.8059525499999998</c:v>
                </c:pt>
                <c:pt idx="2057">
                  <c:v>6.8045792599999997</c:v>
                </c:pt>
                <c:pt idx="2058">
                  <c:v>7.8059525499999998</c:v>
                </c:pt>
                <c:pt idx="2059">
                  <c:v>6.8045792599999997</c:v>
                </c:pt>
                <c:pt idx="2060">
                  <c:v>6.8045792599999997</c:v>
                </c:pt>
                <c:pt idx="2061">
                  <c:v>6.8045792599999997</c:v>
                </c:pt>
                <c:pt idx="2062">
                  <c:v>6.8045792599999997</c:v>
                </c:pt>
                <c:pt idx="2063">
                  <c:v>6.8045792599999997</c:v>
                </c:pt>
                <c:pt idx="2064">
                  <c:v>6.8045792599999997</c:v>
                </c:pt>
                <c:pt idx="2065">
                  <c:v>5.8032059699999996</c:v>
                </c:pt>
                <c:pt idx="2066">
                  <c:v>5.8032059699999996</c:v>
                </c:pt>
                <c:pt idx="2067">
                  <c:v>5.8032059699999996</c:v>
                </c:pt>
                <c:pt idx="2068">
                  <c:v>6.9953165100000003</c:v>
                </c:pt>
                <c:pt idx="2069">
                  <c:v>5.99394369</c:v>
                </c:pt>
                <c:pt idx="2070">
                  <c:v>4.9687280700000001</c:v>
                </c:pt>
                <c:pt idx="2071">
                  <c:v>4.9687280700000001</c:v>
                </c:pt>
                <c:pt idx="2072">
                  <c:v>5.04025459</c:v>
                </c:pt>
                <c:pt idx="2073">
                  <c:v>5.04025459</c:v>
                </c:pt>
                <c:pt idx="2074">
                  <c:v>5.04025459</c:v>
                </c:pt>
                <c:pt idx="2075">
                  <c:v>5.04025459</c:v>
                </c:pt>
                <c:pt idx="2076">
                  <c:v>5.04025459</c:v>
                </c:pt>
                <c:pt idx="2077">
                  <c:v>5.04025459</c:v>
                </c:pt>
                <c:pt idx="2078">
                  <c:v>5.04025459</c:v>
                </c:pt>
                <c:pt idx="2079">
                  <c:v>5.04025459</c:v>
                </c:pt>
                <c:pt idx="2080">
                  <c:v>5.04025459</c:v>
                </c:pt>
                <c:pt idx="2081">
                  <c:v>6.1131548899999997</c:v>
                </c:pt>
                <c:pt idx="2082">
                  <c:v>4.9925704</c:v>
                </c:pt>
                <c:pt idx="2083">
                  <c:v>4.9925704</c:v>
                </c:pt>
                <c:pt idx="2084">
                  <c:v>4.9925704</c:v>
                </c:pt>
                <c:pt idx="2085">
                  <c:v>4.9925704</c:v>
                </c:pt>
                <c:pt idx="2086">
                  <c:v>5.1117815999999996</c:v>
                </c:pt>
                <c:pt idx="2087">
                  <c:v>5.1117815999999996</c:v>
                </c:pt>
                <c:pt idx="2088">
                  <c:v>5.1117815999999996</c:v>
                </c:pt>
                <c:pt idx="2089">
                  <c:v>5.1117815999999996</c:v>
                </c:pt>
                <c:pt idx="2090">
                  <c:v>5.1117815999999996</c:v>
                </c:pt>
                <c:pt idx="2091">
                  <c:v>5.1117815999999996</c:v>
                </c:pt>
                <c:pt idx="2092">
                  <c:v>5.1117815999999996</c:v>
                </c:pt>
                <c:pt idx="2093">
                  <c:v>5.1117815999999996</c:v>
                </c:pt>
                <c:pt idx="2094">
                  <c:v>5.1117815999999996</c:v>
                </c:pt>
                <c:pt idx="2095">
                  <c:v>5.2786769900000001</c:v>
                </c:pt>
                <c:pt idx="2096">
                  <c:v>5.2786769900000001</c:v>
                </c:pt>
                <c:pt idx="2097">
                  <c:v>6.5184726700000004</c:v>
                </c:pt>
                <c:pt idx="2098">
                  <c:v>5.5170993800000003</c:v>
                </c:pt>
                <c:pt idx="2099">
                  <c:v>5.5170993800000003</c:v>
                </c:pt>
                <c:pt idx="2100">
                  <c:v>4.4203567499999998</c:v>
                </c:pt>
                <c:pt idx="2101">
                  <c:v>4.4203567499999998</c:v>
                </c:pt>
                <c:pt idx="2102">
                  <c:v>4.4203567499999998</c:v>
                </c:pt>
                <c:pt idx="2103">
                  <c:v>4.4203567499999998</c:v>
                </c:pt>
                <c:pt idx="2104">
                  <c:v>5.8985743499999996</c:v>
                </c:pt>
                <c:pt idx="2105">
                  <c:v>4.7779903399999997</c:v>
                </c:pt>
                <c:pt idx="2106">
                  <c:v>4.7779903399999997</c:v>
                </c:pt>
                <c:pt idx="2107">
                  <c:v>5.9462595</c:v>
                </c:pt>
                <c:pt idx="2108">
                  <c:v>5.9462595</c:v>
                </c:pt>
                <c:pt idx="2109">
                  <c:v>5.9462595</c:v>
                </c:pt>
                <c:pt idx="2110">
                  <c:v>5.9462595</c:v>
                </c:pt>
                <c:pt idx="2111">
                  <c:v>7.06684351</c:v>
                </c:pt>
                <c:pt idx="2112">
                  <c:v>8.0682172800000007</c:v>
                </c:pt>
                <c:pt idx="2113">
                  <c:v>8.0682172800000007</c:v>
                </c:pt>
                <c:pt idx="2114">
                  <c:v>8.0682172800000007</c:v>
                </c:pt>
                <c:pt idx="2115">
                  <c:v>9.2364854800000007</c:v>
                </c:pt>
                <c:pt idx="2116">
                  <c:v>9.2364854800000007</c:v>
                </c:pt>
                <c:pt idx="2117">
                  <c:v>10.3093863</c:v>
                </c:pt>
                <c:pt idx="2118">
                  <c:v>10.3093863</c:v>
                </c:pt>
                <c:pt idx="2119">
                  <c:v>11.4061279</c:v>
                </c:pt>
                <c:pt idx="2120">
                  <c:v>11.4061279</c:v>
                </c:pt>
                <c:pt idx="2121">
                  <c:v>11.4061279</c:v>
                </c:pt>
                <c:pt idx="2122">
                  <c:v>11.4061279</c:v>
                </c:pt>
                <c:pt idx="2123">
                  <c:v>10.2378597</c:v>
                </c:pt>
                <c:pt idx="2124">
                  <c:v>10.2378597</c:v>
                </c:pt>
                <c:pt idx="2125">
                  <c:v>9.18880081</c:v>
                </c:pt>
                <c:pt idx="2126">
                  <c:v>9.18880081</c:v>
                </c:pt>
                <c:pt idx="2127">
                  <c:v>9.1411161399999994</c:v>
                </c:pt>
                <c:pt idx="2128">
                  <c:v>8.0920591399999999</c:v>
                </c:pt>
                <c:pt idx="2129">
                  <c:v>8.0920591399999999</c:v>
                </c:pt>
                <c:pt idx="2130">
                  <c:v>6.9953165100000003</c:v>
                </c:pt>
                <c:pt idx="2131">
                  <c:v>6.9953165100000003</c:v>
                </c:pt>
                <c:pt idx="2132">
                  <c:v>6.9953165100000003</c:v>
                </c:pt>
                <c:pt idx="2133">
                  <c:v>6.9953165100000003</c:v>
                </c:pt>
                <c:pt idx="2134">
                  <c:v>8.1874284700000004</c:v>
                </c:pt>
                <c:pt idx="2135">
                  <c:v>7.9966902700000002</c:v>
                </c:pt>
                <c:pt idx="2136">
                  <c:v>6.9714746500000002</c:v>
                </c:pt>
                <c:pt idx="2137">
                  <c:v>6.9714746500000002</c:v>
                </c:pt>
                <c:pt idx="2138">
                  <c:v>6.9476323100000004</c:v>
                </c:pt>
                <c:pt idx="2139">
                  <c:v>6.9476323100000004</c:v>
                </c:pt>
                <c:pt idx="2140">
                  <c:v>6.9476323100000004</c:v>
                </c:pt>
                <c:pt idx="2141">
                  <c:v>6.9476323100000004</c:v>
                </c:pt>
                <c:pt idx="2142">
                  <c:v>6.9476323100000004</c:v>
                </c:pt>
                <c:pt idx="2143">
                  <c:v>6.9476323100000004</c:v>
                </c:pt>
                <c:pt idx="2144">
                  <c:v>7.9966902700000002</c:v>
                </c:pt>
                <c:pt idx="2145">
                  <c:v>7.9966902700000002</c:v>
                </c:pt>
                <c:pt idx="2146">
                  <c:v>7.9966902700000002</c:v>
                </c:pt>
                <c:pt idx="2147">
                  <c:v>7.9966902700000002</c:v>
                </c:pt>
                <c:pt idx="2148">
                  <c:v>8.3304824800000006</c:v>
                </c:pt>
                <c:pt idx="2149">
                  <c:v>9.3318548200000002</c:v>
                </c:pt>
                <c:pt idx="2150">
                  <c:v>8.3066396699999991</c:v>
                </c:pt>
                <c:pt idx="2151">
                  <c:v>8.3066396699999991</c:v>
                </c:pt>
                <c:pt idx="2152">
                  <c:v>8.3066396699999991</c:v>
                </c:pt>
                <c:pt idx="2153">
                  <c:v>8.3066396699999991</c:v>
                </c:pt>
                <c:pt idx="2154">
                  <c:v>8.3066396699999991</c:v>
                </c:pt>
                <c:pt idx="2155">
                  <c:v>8.3066396699999991</c:v>
                </c:pt>
                <c:pt idx="2156">
                  <c:v>8.3066396699999991</c:v>
                </c:pt>
                <c:pt idx="2157">
                  <c:v>7.2098970400000004</c:v>
                </c:pt>
                <c:pt idx="2158">
                  <c:v>7.2098970400000004</c:v>
                </c:pt>
                <c:pt idx="2159">
                  <c:v>7.2098970400000004</c:v>
                </c:pt>
                <c:pt idx="2160">
                  <c:v>7.2098970400000004</c:v>
                </c:pt>
                <c:pt idx="2161">
                  <c:v>7.2098970400000004</c:v>
                </c:pt>
                <c:pt idx="2162">
                  <c:v>7.2098970400000004</c:v>
                </c:pt>
                <c:pt idx="2163">
                  <c:v>8.0443744699999993</c:v>
                </c:pt>
                <c:pt idx="2164">
                  <c:v>5.9224171600000002</c:v>
                </c:pt>
                <c:pt idx="2165">
                  <c:v>6.9237904500000003</c:v>
                </c:pt>
                <c:pt idx="2166">
                  <c:v>6.9237904500000003</c:v>
                </c:pt>
                <c:pt idx="2167">
                  <c:v>6.9237904500000003</c:v>
                </c:pt>
                <c:pt idx="2168">
                  <c:v>7.9490055999999996</c:v>
                </c:pt>
                <c:pt idx="2169">
                  <c:v>7.9490055999999996</c:v>
                </c:pt>
                <c:pt idx="2170">
                  <c:v>8.9503784199999998</c:v>
                </c:pt>
                <c:pt idx="2171">
                  <c:v>8.9503784199999998</c:v>
                </c:pt>
                <c:pt idx="2172">
                  <c:v>8.9503784199999998</c:v>
                </c:pt>
                <c:pt idx="2173">
                  <c:v>8.9503784199999998</c:v>
                </c:pt>
                <c:pt idx="2174">
                  <c:v>8.9503784199999998</c:v>
                </c:pt>
                <c:pt idx="2175">
                  <c:v>8.9503784199999998</c:v>
                </c:pt>
                <c:pt idx="2176">
                  <c:v>8.9503784199999998</c:v>
                </c:pt>
                <c:pt idx="2177">
                  <c:v>8.9503784199999998</c:v>
                </c:pt>
                <c:pt idx="2178">
                  <c:v>8.9503784199999998</c:v>
                </c:pt>
                <c:pt idx="2179">
                  <c:v>7.9490055999999996</c:v>
                </c:pt>
                <c:pt idx="2180">
                  <c:v>9.0219049499999997</c:v>
                </c:pt>
                <c:pt idx="2181">
                  <c:v>9.0219049499999997</c:v>
                </c:pt>
                <c:pt idx="2182">
                  <c:v>9.2603273399999999</c:v>
                </c:pt>
                <c:pt idx="2183">
                  <c:v>11.501496299999999</c:v>
                </c:pt>
                <c:pt idx="2184">
                  <c:v>12.788976699999999</c:v>
                </c:pt>
                <c:pt idx="2185">
                  <c:v>16.007677099999999</c:v>
                </c:pt>
                <c:pt idx="2186">
                  <c:v>16.0792027</c:v>
                </c:pt>
                <c:pt idx="2187">
                  <c:v>19.464797999999998</c:v>
                </c:pt>
                <c:pt idx="2188">
                  <c:v>16.031518899999998</c:v>
                </c:pt>
                <c:pt idx="2189">
                  <c:v>25.568407100000002</c:v>
                </c:pt>
                <c:pt idx="2190">
                  <c:v>25.568407100000002</c:v>
                </c:pt>
                <c:pt idx="2191">
                  <c:v>26.5936241</c:v>
                </c:pt>
                <c:pt idx="2192">
                  <c:v>28.739423800000001</c:v>
                </c:pt>
                <c:pt idx="2193">
                  <c:v>29.168581</c:v>
                </c:pt>
                <c:pt idx="2194">
                  <c:v>30.336851100000001</c:v>
                </c:pt>
                <c:pt idx="2195">
                  <c:v>31.5766487</c:v>
                </c:pt>
                <c:pt idx="2196">
                  <c:v>34.890716599999998</c:v>
                </c:pt>
                <c:pt idx="2197">
                  <c:v>34.628452299999999</c:v>
                </c:pt>
                <c:pt idx="2198">
                  <c:v>37.0126724</c:v>
                </c:pt>
                <c:pt idx="2199">
                  <c:v>41.828803999999998</c:v>
                </c:pt>
                <c:pt idx="2200">
                  <c:v>43.8792343</c:v>
                </c:pt>
                <c:pt idx="2201">
                  <c:v>47.193302199999998</c:v>
                </c:pt>
                <c:pt idx="2202">
                  <c:v>47.050247200000001</c:v>
                </c:pt>
                <c:pt idx="2203">
                  <c:v>50.173576400000002</c:v>
                </c:pt>
                <c:pt idx="2204">
                  <c:v>56.277191199999997</c:v>
                </c:pt>
                <c:pt idx="2205">
                  <c:v>57.278560599999999</c:v>
                </c:pt>
                <c:pt idx="2206">
                  <c:v>54.727447499999997</c:v>
                </c:pt>
                <c:pt idx="2207">
                  <c:v>59.495887799999998</c:v>
                </c:pt>
                <c:pt idx="2208">
                  <c:v>57.207035099999999</c:v>
                </c:pt>
                <c:pt idx="2209">
                  <c:v>54.703605699999997</c:v>
                </c:pt>
                <c:pt idx="2210">
                  <c:v>54.417495700000003</c:v>
                </c:pt>
                <c:pt idx="2211">
                  <c:v>44.379921000000003</c:v>
                </c:pt>
                <c:pt idx="2212">
                  <c:v>65.098808300000002</c:v>
                </c:pt>
                <c:pt idx="2213">
                  <c:v>59.495887799999998</c:v>
                </c:pt>
                <c:pt idx="2214">
                  <c:v>61.498630499999997</c:v>
                </c:pt>
                <c:pt idx="2215">
                  <c:v>58.875988</c:v>
                </c:pt>
                <c:pt idx="2216">
                  <c:v>62.976852399999999</c:v>
                </c:pt>
                <c:pt idx="2217">
                  <c:v>63.334487899999999</c:v>
                </c:pt>
                <c:pt idx="2218">
                  <c:v>68.412879899999993</c:v>
                </c:pt>
                <c:pt idx="2219">
                  <c:v>68.746673599999994</c:v>
                </c:pt>
                <c:pt idx="2220">
                  <c:v>68.0790863</c:v>
                </c:pt>
                <c:pt idx="2221">
                  <c:v>79.094192500000005</c:v>
                </c:pt>
                <c:pt idx="2222">
                  <c:v>85.412376399999999</c:v>
                </c:pt>
                <c:pt idx="2223">
                  <c:v>87.438972500000006</c:v>
                </c:pt>
                <c:pt idx="2224">
                  <c:v>94.090942400000003</c:v>
                </c:pt>
                <c:pt idx="2225">
                  <c:v>96.403640699999997</c:v>
                </c:pt>
                <c:pt idx="2226">
                  <c:v>97.214279199999993</c:v>
                </c:pt>
                <c:pt idx="2227">
                  <c:v>100.027664</c:v>
                </c:pt>
                <c:pt idx="2228">
                  <c:v>99.145500200000001</c:v>
                </c:pt>
                <c:pt idx="2229">
                  <c:v>100.88597900000001</c:v>
                </c:pt>
                <c:pt idx="2230">
                  <c:v>103.174835</c:v>
                </c:pt>
                <c:pt idx="2231">
                  <c:v>98.358703599999998</c:v>
                </c:pt>
                <c:pt idx="2232">
                  <c:v>101.410515</c:v>
                </c:pt>
                <c:pt idx="2233">
                  <c:v>92.255096399999999</c:v>
                </c:pt>
                <c:pt idx="2234">
                  <c:v>95.449951200000001</c:v>
                </c:pt>
                <c:pt idx="2235">
                  <c:v>76.042388900000006</c:v>
                </c:pt>
                <c:pt idx="2236">
                  <c:v>95.855270399999995</c:v>
                </c:pt>
                <c:pt idx="2237">
                  <c:v>88.273452800000001</c:v>
                </c:pt>
                <c:pt idx="2238">
                  <c:v>84.53022</c:v>
                </c:pt>
                <c:pt idx="2239">
                  <c:v>78.617347699999996</c:v>
                </c:pt>
                <c:pt idx="2240">
                  <c:v>77.997451799999993</c:v>
                </c:pt>
                <c:pt idx="2241">
                  <c:v>77.544448900000006</c:v>
                </c:pt>
                <c:pt idx="2242">
                  <c:v>76.876869200000002</c:v>
                </c:pt>
                <c:pt idx="2243">
                  <c:v>77.782867400000001</c:v>
                </c:pt>
                <c:pt idx="2244">
                  <c:v>77.019920299999995</c:v>
                </c:pt>
                <c:pt idx="2245">
                  <c:v>83.814956699999996</c:v>
                </c:pt>
                <c:pt idx="2246">
                  <c:v>85.626968399999996</c:v>
                </c:pt>
                <c:pt idx="2247">
                  <c:v>88.178085300000006</c:v>
                </c:pt>
                <c:pt idx="2248">
                  <c:v>89.250984200000005</c:v>
                </c:pt>
                <c:pt idx="2249">
                  <c:v>98.263336199999998</c:v>
                </c:pt>
                <c:pt idx="2250">
                  <c:v>98.620964099999995</c:v>
                </c:pt>
                <c:pt idx="2251">
                  <c:v>111.972618</c:v>
                </c:pt>
                <c:pt idx="2252">
                  <c:v>112.64020499999999</c:v>
                </c:pt>
                <c:pt idx="2253">
                  <c:v>112.330246</c:v>
                </c:pt>
                <c:pt idx="2254">
                  <c:v>113.689262</c:v>
                </c:pt>
                <c:pt idx="2255">
                  <c:v>113.379311</c:v>
                </c:pt>
                <c:pt idx="2256">
                  <c:v>115.119789</c:v>
                </c:pt>
                <c:pt idx="2257">
                  <c:v>114.666786</c:v>
                </c:pt>
                <c:pt idx="2258">
                  <c:v>116.049629</c:v>
                </c:pt>
                <c:pt idx="2259">
                  <c:v>115.191315</c:v>
                </c:pt>
                <c:pt idx="2260">
                  <c:v>117.933167</c:v>
                </c:pt>
                <c:pt idx="2261">
                  <c:v>118.624588</c:v>
                </c:pt>
                <c:pt idx="2262">
                  <c:v>112.95014999999999</c:v>
                </c:pt>
                <c:pt idx="2263">
                  <c:v>111.257355</c:v>
                </c:pt>
                <c:pt idx="2264">
                  <c:v>102.316513</c:v>
                </c:pt>
                <c:pt idx="2265">
                  <c:v>113.689262</c:v>
                </c:pt>
                <c:pt idx="2266">
                  <c:v>101.362831</c:v>
                </c:pt>
                <c:pt idx="2267">
                  <c:v>95.593009899999998</c:v>
                </c:pt>
                <c:pt idx="2268">
                  <c:v>97.047386200000005</c:v>
                </c:pt>
                <c:pt idx="2269">
                  <c:v>98.859397900000005</c:v>
                </c:pt>
                <c:pt idx="2270">
                  <c:v>95.902954100000002</c:v>
                </c:pt>
                <c:pt idx="2271">
                  <c:v>88.535713200000004</c:v>
                </c:pt>
                <c:pt idx="2272">
                  <c:v>104.843788</c:v>
                </c:pt>
                <c:pt idx="2273">
                  <c:v>102.10193599999999</c:v>
                </c:pt>
                <c:pt idx="2274">
                  <c:v>105.487526</c:v>
                </c:pt>
                <c:pt idx="2275">
                  <c:v>86.079963699999993</c:v>
                </c:pt>
                <c:pt idx="2276">
                  <c:v>131.59475699999999</c:v>
                </c:pt>
                <c:pt idx="2277">
                  <c:v>130.49801600000001</c:v>
                </c:pt>
                <c:pt idx="2278">
                  <c:v>130.56954999999999</c:v>
                </c:pt>
                <c:pt idx="2279">
                  <c:v>140.51174900000001</c:v>
                </c:pt>
                <c:pt idx="2280">
                  <c:v>137.07847599999999</c:v>
                </c:pt>
                <c:pt idx="2281">
                  <c:v>144.80334500000001</c:v>
                </c:pt>
                <c:pt idx="2282">
                  <c:v>141.51312300000001</c:v>
                </c:pt>
                <c:pt idx="2283">
                  <c:v>140.91708399999999</c:v>
                </c:pt>
                <c:pt idx="2284">
                  <c:v>142.419128</c:v>
                </c:pt>
                <c:pt idx="2285">
                  <c:v>138.27058400000001</c:v>
                </c:pt>
                <c:pt idx="2286">
                  <c:v>137.22152700000001</c:v>
                </c:pt>
                <c:pt idx="2287">
                  <c:v>134.36045799999999</c:v>
                </c:pt>
                <c:pt idx="2288">
                  <c:v>131.451706</c:v>
                </c:pt>
                <c:pt idx="2289">
                  <c:v>127.56543000000001</c:v>
                </c:pt>
                <c:pt idx="2290">
                  <c:v>125.324265</c:v>
                </c:pt>
                <c:pt idx="2291">
                  <c:v>105.892853</c:v>
                </c:pt>
                <c:pt idx="2292">
                  <c:v>111.877251</c:v>
                </c:pt>
                <c:pt idx="2293">
                  <c:v>111.32888</c:v>
                </c:pt>
                <c:pt idx="2294">
                  <c:v>126.01567799999999</c:v>
                </c:pt>
                <c:pt idx="2295">
                  <c:v>118.00469200000001</c:v>
                </c:pt>
                <c:pt idx="2296">
                  <c:v>116.69336699999999</c:v>
                </c:pt>
                <c:pt idx="2297">
                  <c:v>118.64843</c:v>
                </c:pt>
                <c:pt idx="2298">
                  <c:v>118.672279</c:v>
                </c:pt>
                <c:pt idx="2299">
                  <c:v>123.53608699999999</c:v>
                </c:pt>
                <c:pt idx="2300">
                  <c:v>120.98497</c:v>
                </c:pt>
                <c:pt idx="2301">
                  <c:v>123.05925000000001</c:v>
                </c:pt>
                <c:pt idx="2302">
                  <c:v>128.56680299999999</c:v>
                </c:pt>
                <c:pt idx="2303">
                  <c:v>139.415009</c:v>
                </c:pt>
                <c:pt idx="2304">
                  <c:v>142.58604399999999</c:v>
                </c:pt>
                <c:pt idx="2305">
                  <c:v>153.41038499999999</c:v>
                </c:pt>
                <c:pt idx="2306">
                  <c:v>155.889984</c:v>
                </c:pt>
                <c:pt idx="2307">
                  <c:v>160.87301600000001</c:v>
                </c:pt>
                <c:pt idx="2308">
                  <c:v>160.944534</c:v>
                </c:pt>
                <c:pt idx="2309">
                  <c:v>159.72859199999999</c:v>
                </c:pt>
                <c:pt idx="2310">
                  <c:v>168.121048</c:v>
                </c:pt>
                <c:pt idx="2311">
                  <c:v>166.35672</c:v>
                </c:pt>
                <c:pt idx="2312">
                  <c:v>166.404404</c:v>
                </c:pt>
                <c:pt idx="2313">
                  <c:v>160.20542900000001</c:v>
                </c:pt>
                <c:pt idx="2314">
                  <c:v>174.20082099999999</c:v>
                </c:pt>
                <c:pt idx="2315">
                  <c:v>163.13803100000001</c:v>
                </c:pt>
                <c:pt idx="2316">
                  <c:v>169.17010500000001</c:v>
                </c:pt>
                <c:pt idx="2317">
                  <c:v>165.903717</c:v>
                </c:pt>
                <c:pt idx="2318">
                  <c:v>164.66392500000001</c:v>
                </c:pt>
                <c:pt idx="2319">
                  <c:v>160.13389599999999</c:v>
                </c:pt>
                <c:pt idx="2320">
                  <c:v>163.90097</c:v>
                </c:pt>
                <c:pt idx="2321">
                  <c:v>146.47230500000001</c:v>
                </c:pt>
                <c:pt idx="2322">
                  <c:v>158.87027</c:v>
                </c:pt>
                <c:pt idx="2323">
                  <c:v>149.50027499999999</c:v>
                </c:pt>
                <c:pt idx="2324">
                  <c:v>162.20817600000001</c:v>
                </c:pt>
                <c:pt idx="2325">
                  <c:v>153.29118299999999</c:v>
                </c:pt>
                <c:pt idx="2326">
                  <c:v>148.928055</c:v>
                </c:pt>
                <c:pt idx="2327">
                  <c:v>144.49340799999999</c:v>
                </c:pt>
                <c:pt idx="2328">
                  <c:v>144.016571</c:v>
                </c:pt>
                <c:pt idx="2329">
                  <c:v>146.51998900000001</c:v>
                </c:pt>
                <c:pt idx="2330">
                  <c:v>158.79873699999999</c:v>
                </c:pt>
                <c:pt idx="2331">
                  <c:v>180.66206399999999</c:v>
                </c:pt>
                <c:pt idx="2332">
                  <c:v>184.095337</c:v>
                </c:pt>
                <c:pt idx="2333">
                  <c:v>187.337875</c:v>
                </c:pt>
                <c:pt idx="2334">
                  <c:v>197.804596</c:v>
                </c:pt>
                <c:pt idx="2335">
                  <c:v>237.81184400000001</c:v>
                </c:pt>
                <c:pt idx="2336">
                  <c:v>216.33000200000001</c:v>
                </c:pt>
                <c:pt idx="2337">
                  <c:v>215.20942700000001</c:v>
                </c:pt>
                <c:pt idx="2338">
                  <c:v>209.77340699999999</c:v>
                </c:pt>
                <c:pt idx="2339">
                  <c:v>208.032928</c:v>
                </c:pt>
                <c:pt idx="2340">
                  <c:v>204.909592</c:v>
                </c:pt>
                <c:pt idx="2341">
                  <c:v>203.47906499999999</c:v>
                </c:pt>
                <c:pt idx="2342">
                  <c:v>202.09620699999999</c:v>
                </c:pt>
                <c:pt idx="2343">
                  <c:v>190.67579699999999</c:v>
                </c:pt>
                <c:pt idx="2344">
                  <c:v>194.29982000000001</c:v>
                </c:pt>
                <c:pt idx="2345">
                  <c:v>191.15263400000001</c:v>
                </c:pt>
                <c:pt idx="2346">
                  <c:v>171.530472</c:v>
                </c:pt>
                <c:pt idx="2347">
                  <c:v>145.73320000000001</c:v>
                </c:pt>
                <c:pt idx="2348">
                  <c:v>183.57080099999999</c:v>
                </c:pt>
                <c:pt idx="2349">
                  <c:v>168.24026499999999</c:v>
                </c:pt>
                <c:pt idx="2350">
                  <c:v>173.366333</c:v>
                </c:pt>
                <c:pt idx="2351">
                  <c:v>167.358093</c:v>
                </c:pt>
                <c:pt idx="2352">
                  <c:v>175.91745</c:v>
                </c:pt>
                <c:pt idx="2353">
                  <c:v>171.33973700000001</c:v>
                </c:pt>
                <c:pt idx="2354">
                  <c:v>177.347992</c:v>
                </c:pt>
                <c:pt idx="2355">
                  <c:v>173.700119</c:v>
                </c:pt>
                <c:pt idx="2356">
                  <c:v>190.22277800000001</c:v>
                </c:pt>
                <c:pt idx="2357">
                  <c:v>182.974762</c:v>
                </c:pt>
                <c:pt idx="2358">
                  <c:v>160.896851</c:v>
                </c:pt>
                <c:pt idx="2359">
                  <c:v>234.402435</c:v>
                </c:pt>
                <c:pt idx="2360">
                  <c:v>227.96502699999999</c:v>
                </c:pt>
                <c:pt idx="2361">
                  <c:v>232.49504099999999</c:v>
                </c:pt>
                <c:pt idx="2362">
                  <c:v>238.52711500000001</c:v>
                </c:pt>
                <c:pt idx="2363">
                  <c:v>239.242401</c:v>
                </c:pt>
                <c:pt idx="2364">
                  <c:v>238.646332</c:v>
                </c:pt>
                <c:pt idx="2365">
                  <c:v>242.961792</c:v>
                </c:pt>
                <c:pt idx="2366">
                  <c:v>237.883377</c:v>
                </c:pt>
                <c:pt idx="2367">
                  <c:v>236.04753099999999</c:v>
                </c:pt>
                <c:pt idx="2368">
                  <c:v>233.472565</c:v>
                </c:pt>
                <c:pt idx="2369">
                  <c:v>223.19657900000001</c:v>
                </c:pt>
                <c:pt idx="2370">
                  <c:v>232.66192599999999</c:v>
                </c:pt>
                <c:pt idx="2371">
                  <c:v>223.12506099999999</c:v>
                </c:pt>
                <c:pt idx="2372">
                  <c:v>220.74084500000001</c:v>
                </c:pt>
                <c:pt idx="2373">
                  <c:v>238.57479900000001</c:v>
                </c:pt>
                <c:pt idx="2374">
                  <c:v>218.83345</c:v>
                </c:pt>
                <c:pt idx="2375">
                  <c:v>200.141144</c:v>
                </c:pt>
                <c:pt idx="2376">
                  <c:v>192.91696200000001</c:v>
                </c:pt>
                <c:pt idx="2377">
                  <c:v>194.91970800000001</c:v>
                </c:pt>
                <c:pt idx="2378">
                  <c:v>198.09072900000001</c:v>
                </c:pt>
                <c:pt idx="2379">
                  <c:v>200.904099</c:v>
                </c:pt>
                <c:pt idx="2380">
                  <c:v>196.111816</c:v>
                </c:pt>
                <c:pt idx="2381">
                  <c:v>195.491928</c:v>
                </c:pt>
                <c:pt idx="2382">
                  <c:v>196.58865399999999</c:v>
                </c:pt>
                <c:pt idx="2383">
                  <c:v>201.26173399999999</c:v>
                </c:pt>
                <c:pt idx="2384">
                  <c:v>224.960892</c:v>
                </c:pt>
                <c:pt idx="2385">
                  <c:v>222.886627</c:v>
                </c:pt>
                <c:pt idx="2386">
                  <c:v>233.997086</c:v>
                </c:pt>
                <c:pt idx="2387">
                  <c:v>245.989746</c:v>
                </c:pt>
                <c:pt idx="2388">
                  <c:v>247.84942599999999</c:v>
                </c:pt>
                <c:pt idx="2389">
                  <c:v>257.31478900000002</c:v>
                </c:pt>
                <c:pt idx="2390">
                  <c:v>253.69078099999999</c:v>
                </c:pt>
                <c:pt idx="2391">
                  <c:v>268.54449499999998</c:v>
                </c:pt>
                <c:pt idx="2392">
                  <c:v>265.65957600000002</c:v>
                </c:pt>
                <c:pt idx="2393">
                  <c:v>259.88974000000002</c:v>
                </c:pt>
                <c:pt idx="2394">
                  <c:v>274.24276700000001</c:v>
                </c:pt>
                <c:pt idx="2395">
                  <c:v>260.557343</c:v>
                </c:pt>
                <c:pt idx="2396">
                  <c:v>254.477585</c:v>
                </c:pt>
                <c:pt idx="2397">
                  <c:v>262.96539300000001</c:v>
                </c:pt>
                <c:pt idx="2398">
                  <c:v>262.41702299999997</c:v>
                </c:pt>
                <c:pt idx="2399">
                  <c:v>242.29418899999999</c:v>
                </c:pt>
                <c:pt idx="2400">
                  <c:v>235.95216400000001</c:v>
                </c:pt>
                <c:pt idx="2401">
                  <c:v>229.53862000000001</c:v>
                </c:pt>
                <c:pt idx="2402">
                  <c:v>228.847183</c:v>
                </c:pt>
                <c:pt idx="2403">
                  <c:v>215.56706199999999</c:v>
                </c:pt>
                <c:pt idx="2404">
                  <c:v>207.24612400000001</c:v>
                </c:pt>
                <c:pt idx="2405">
                  <c:v>220.716995</c:v>
                </c:pt>
                <c:pt idx="2406">
                  <c:v>222.338257</c:v>
                </c:pt>
                <c:pt idx="2407">
                  <c:v>205.028809</c:v>
                </c:pt>
                <c:pt idx="2408">
                  <c:v>255.788895</c:v>
                </c:pt>
                <c:pt idx="2409">
                  <c:v>234.235535</c:v>
                </c:pt>
                <c:pt idx="2410">
                  <c:v>216.06774899999999</c:v>
                </c:pt>
                <c:pt idx="2411">
                  <c:v>208.652817</c:v>
                </c:pt>
                <c:pt idx="2412">
                  <c:v>207.317657</c:v>
                </c:pt>
                <c:pt idx="2413">
                  <c:v>216.35385099999999</c:v>
                </c:pt>
                <c:pt idx="2414">
                  <c:v>231.23140000000001</c:v>
                </c:pt>
                <c:pt idx="2415">
                  <c:v>248.87464900000001</c:v>
                </c:pt>
                <c:pt idx="2416">
                  <c:v>257.62475599999999</c:v>
                </c:pt>
                <c:pt idx="2417">
                  <c:v>270.85717799999998</c:v>
                </c:pt>
                <c:pt idx="2418">
                  <c:v>275.91171300000002</c:v>
                </c:pt>
                <c:pt idx="2419">
                  <c:v>276.53161599999999</c:v>
                </c:pt>
                <c:pt idx="2420">
                  <c:v>282.87365699999998</c:v>
                </c:pt>
                <c:pt idx="2421">
                  <c:v>280.060272</c:v>
                </c:pt>
                <c:pt idx="2422">
                  <c:v>278.53439300000002</c:v>
                </c:pt>
                <c:pt idx="2423">
                  <c:v>253.02320900000001</c:v>
                </c:pt>
                <c:pt idx="2424">
                  <c:v>296.32067899999998</c:v>
                </c:pt>
                <c:pt idx="2425">
                  <c:v>276.98461900000001</c:v>
                </c:pt>
                <c:pt idx="2426">
                  <c:v>274.123535</c:v>
                </c:pt>
                <c:pt idx="2427">
                  <c:v>263.68066399999998</c:v>
                </c:pt>
                <c:pt idx="2428">
                  <c:v>259.24603300000001</c:v>
                </c:pt>
                <c:pt idx="2429">
                  <c:v>247.92094399999999</c:v>
                </c:pt>
                <c:pt idx="2430">
                  <c:v>243.51016200000001</c:v>
                </c:pt>
                <c:pt idx="2431">
                  <c:v>226.58216899999999</c:v>
                </c:pt>
                <c:pt idx="2432">
                  <c:v>223.36348000000001</c:v>
                </c:pt>
                <c:pt idx="2433">
                  <c:v>227.84581</c:v>
                </c:pt>
                <c:pt idx="2434">
                  <c:v>219.35798600000001</c:v>
                </c:pt>
                <c:pt idx="2435">
                  <c:v>221.86142000000001</c:v>
                </c:pt>
                <c:pt idx="2436">
                  <c:v>221.47993500000001</c:v>
                </c:pt>
                <c:pt idx="2437">
                  <c:v>235.308426</c:v>
                </c:pt>
                <c:pt idx="2438">
                  <c:v>214.78027299999999</c:v>
                </c:pt>
                <c:pt idx="2439">
                  <c:v>222.600525</c:v>
                </c:pt>
                <c:pt idx="2440">
                  <c:v>221.384567</c:v>
                </c:pt>
                <c:pt idx="2441">
                  <c:v>222.40978999999999</c:v>
                </c:pt>
                <c:pt idx="2442">
                  <c:v>205.74408</c:v>
                </c:pt>
                <c:pt idx="2443">
                  <c:v>246.323532</c:v>
                </c:pt>
                <c:pt idx="2444">
                  <c:v>235.809113</c:v>
                </c:pt>
                <c:pt idx="2445">
                  <c:v>253.76229900000001</c:v>
                </c:pt>
                <c:pt idx="2446">
                  <c:v>268.11535600000002</c:v>
                </c:pt>
                <c:pt idx="2447">
                  <c:v>268.99749800000001</c:v>
                </c:pt>
                <c:pt idx="2448">
                  <c:v>302.92495700000001</c:v>
                </c:pt>
                <c:pt idx="2449">
                  <c:v>338.95056199999999</c:v>
                </c:pt>
                <c:pt idx="2450">
                  <c:v>343.28982500000001</c:v>
                </c:pt>
                <c:pt idx="2451">
                  <c:v>342.622253</c:v>
                </c:pt>
                <c:pt idx="2452">
                  <c:v>324.90747099999999</c:v>
                </c:pt>
                <c:pt idx="2453">
                  <c:v>287.68978900000002</c:v>
                </c:pt>
                <c:pt idx="2454">
                  <c:v>281.65768400000002</c:v>
                </c:pt>
                <c:pt idx="2455">
                  <c:v>259.74670400000002</c:v>
                </c:pt>
                <c:pt idx="2456">
                  <c:v>252.57017500000001</c:v>
                </c:pt>
                <c:pt idx="2457">
                  <c:v>229.46708699999999</c:v>
                </c:pt>
                <c:pt idx="2458">
                  <c:v>226.79676799999999</c:v>
                </c:pt>
                <c:pt idx="2459">
                  <c:v>220.78852800000001</c:v>
                </c:pt>
                <c:pt idx="2460">
                  <c:v>205.17186000000001</c:v>
                </c:pt>
                <c:pt idx="2461">
                  <c:v>214.39880400000001</c:v>
                </c:pt>
                <c:pt idx="2462">
                  <c:v>201.64321899999999</c:v>
                </c:pt>
                <c:pt idx="2463">
                  <c:v>178.635468</c:v>
                </c:pt>
                <c:pt idx="2464">
                  <c:v>171.62586999999999</c:v>
                </c:pt>
                <c:pt idx="2465">
                  <c:v>168.335632</c:v>
                </c:pt>
                <c:pt idx="2466">
                  <c:v>172.48417699999999</c:v>
                </c:pt>
                <c:pt idx="2467">
                  <c:v>171.10131799999999</c:v>
                </c:pt>
                <c:pt idx="2468">
                  <c:v>173.46170000000001</c:v>
                </c:pt>
                <c:pt idx="2469">
                  <c:v>174.916077</c:v>
                </c:pt>
                <c:pt idx="2470">
                  <c:v>171.482788</c:v>
                </c:pt>
                <c:pt idx="2471">
                  <c:v>172.078857</c:v>
                </c:pt>
                <c:pt idx="2472">
                  <c:v>175.91745</c:v>
                </c:pt>
                <c:pt idx="2473">
                  <c:v>172.05502300000001</c:v>
                </c:pt>
                <c:pt idx="2474">
                  <c:v>171.00595100000001</c:v>
                </c:pt>
                <c:pt idx="2475">
                  <c:v>181.18658400000001</c:v>
                </c:pt>
                <c:pt idx="2476">
                  <c:v>201.50015300000001</c:v>
                </c:pt>
                <c:pt idx="2477">
                  <c:v>200.11731</c:v>
                </c:pt>
                <c:pt idx="2478">
                  <c:v>209.39193700000001</c:v>
                </c:pt>
                <c:pt idx="2479">
                  <c:v>217.14065600000001</c:v>
                </c:pt>
                <c:pt idx="2480">
                  <c:v>213.874268</c:v>
                </c:pt>
                <c:pt idx="2481">
                  <c:v>212.038422</c:v>
                </c:pt>
                <c:pt idx="2482">
                  <c:v>217.45060699999999</c:v>
                </c:pt>
                <c:pt idx="2483">
                  <c:v>223.72110000000001</c:v>
                </c:pt>
                <c:pt idx="2484">
                  <c:v>223.64958200000001</c:v>
                </c:pt>
                <c:pt idx="2485">
                  <c:v>220.09707599999999</c:v>
                </c:pt>
                <c:pt idx="2486">
                  <c:v>217.52212499999999</c:v>
                </c:pt>
                <c:pt idx="2487">
                  <c:v>212.41989100000001</c:v>
                </c:pt>
                <c:pt idx="2488">
                  <c:v>212.01458700000001</c:v>
                </c:pt>
                <c:pt idx="2489">
                  <c:v>200.498795</c:v>
                </c:pt>
                <c:pt idx="2490">
                  <c:v>199.30668600000001</c:v>
                </c:pt>
                <c:pt idx="2491">
                  <c:v>196.82708700000001</c:v>
                </c:pt>
                <c:pt idx="2492">
                  <c:v>193.751419</c:v>
                </c:pt>
                <c:pt idx="2493">
                  <c:v>190.175095</c:v>
                </c:pt>
                <c:pt idx="2494">
                  <c:v>180.18519599999999</c:v>
                </c:pt>
                <c:pt idx="2495">
                  <c:v>181.35348500000001</c:v>
                </c:pt>
                <c:pt idx="2496">
                  <c:v>178.587784</c:v>
                </c:pt>
                <c:pt idx="2497">
                  <c:v>170.52911399999999</c:v>
                </c:pt>
                <c:pt idx="2498">
                  <c:v>169.05088799999999</c:v>
                </c:pt>
                <c:pt idx="2499">
                  <c:v>171.60202000000001</c:v>
                </c:pt>
                <c:pt idx="2500">
                  <c:v>175.154495</c:v>
                </c:pt>
                <c:pt idx="2501">
                  <c:v>172.93718000000001</c:v>
                </c:pt>
                <c:pt idx="2502">
                  <c:v>164.30630500000001</c:v>
                </c:pt>
                <c:pt idx="2503">
                  <c:v>177.634094</c:v>
                </c:pt>
                <c:pt idx="2504">
                  <c:v>179.20768699999999</c:v>
                </c:pt>
                <c:pt idx="2505">
                  <c:v>177.41951</c:v>
                </c:pt>
                <c:pt idx="2506">
                  <c:v>185.50204500000001</c:v>
                </c:pt>
                <c:pt idx="2507">
                  <c:v>177.347992</c:v>
                </c:pt>
                <c:pt idx="2508">
                  <c:v>176.51348899999999</c:v>
                </c:pt>
                <c:pt idx="2509">
                  <c:v>177.92021199999999</c:v>
                </c:pt>
                <c:pt idx="2510">
                  <c:v>183.23701500000001</c:v>
                </c:pt>
                <c:pt idx="2511">
                  <c:v>192.225525</c:v>
                </c:pt>
                <c:pt idx="2512">
                  <c:v>196.01644899999999</c:v>
                </c:pt>
                <c:pt idx="2513">
                  <c:v>201.26173399999999</c:v>
                </c:pt>
                <c:pt idx="2514">
                  <c:v>206.48317</c:v>
                </c:pt>
                <c:pt idx="2515">
                  <c:v>208.84355199999999</c:v>
                </c:pt>
                <c:pt idx="2516">
                  <c:v>214.63722200000001</c:v>
                </c:pt>
                <c:pt idx="2517">
                  <c:v>207.50839199999999</c:v>
                </c:pt>
                <c:pt idx="2518">
                  <c:v>213.707367</c:v>
                </c:pt>
                <c:pt idx="2519">
                  <c:v>202.716095</c:v>
                </c:pt>
                <c:pt idx="2520">
                  <c:v>201.190201</c:v>
                </c:pt>
                <c:pt idx="2521">
                  <c:v>191.844055</c:v>
                </c:pt>
                <c:pt idx="2522">
                  <c:v>201.857788</c:v>
                </c:pt>
                <c:pt idx="2523">
                  <c:v>197.56617700000001</c:v>
                </c:pt>
                <c:pt idx="2524">
                  <c:v>195.61113</c:v>
                </c:pt>
                <c:pt idx="2525">
                  <c:v>192.08247399999999</c:v>
                </c:pt>
                <c:pt idx="2526">
                  <c:v>178.85003699999999</c:v>
                </c:pt>
                <c:pt idx="2527">
                  <c:v>174.46307400000001</c:v>
                </c:pt>
                <c:pt idx="2528">
                  <c:v>165.331512</c:v>
                </c:pt>
                <c:pt idx="2529">
                  <c:v>166.42823799999999</c:v>
                </c:pt>
                <c:pt idx="2530">
                  <c:v>160.58691400000001</c:v>
                </c:pt>
                <c:pt idx="2531">
                  <c:v>160.34849500000001</c:v>
                </c:pt>
                <c:pt idx="2532">
                  <c:v>156.58142100000001</c:v>
                </c:pt>
                <c:pt idx="2533">
                  <c:v>171.57818599999999</c:v>
                </c:pt>
                <c:pt idx="2534">
                  <c:v>165.71298200000001</c:v>
                </c:pt>
                <c:pt idx="2535">
                  <c:v>163.80560299999999</c:v>
                </c:pt>
                <c:pt idx="2536">
                  <c:v>163.11419699999999</c:v>
                </c:pt>
                <c:pt idx="2537">
                  <c:v>172.34112500000001</c:v>
                </c:pt>
                <c:pt idx="2538">
                  <c:v>174.081604</c:v>
                </c:pt>
                <c:pt idx="2539">
                  <c:v>180.352127</c:v>
                </c:pt>
                <c:pt idx="2540">
                  <c:v>183.49928299999999</c:v>
                </c:pt>
                <c:pt idx="2541">
                  <c:v>176.99035599999999</c:v>
                </c:pt>
                <c:pt idx="2542">
                  <c:v>175.82208299999999</c:v>
                </c:pt>
                <c:pt idx="2543">
                  <c:v>156.05688499999999</c:v>
                </c:pt>
                <c:pt idx="2544">
                  <c:v>197.87616</c:v>
                </c:pt>
                <c:pt idx="2545">
                  <c:v>197.78076200000001</c:v>
                </c:pt>
                <c:pt idx="2546">
                  <c:v>202.33462499999999</c:v>
                </c:pt>
                <c:pt idx="2547">
                  <c:v>204.09895299999999</c:v>
                </c:pt>
                <c:pt idx="2548">
                  <c:v>204.09895299999999</c:v>
                </c:pt>
                <c:pt idx="2549">
                  <c:v>202.90685999999999</c:v>
                </c:pt>
                <c:pt idx="2550">
                  <c:v>206.149384</c:v>
                </c:pt>
                <c:pt idx="2551">
                  <c:v>199.80735799999999</c:v>
                </c:pt>
                <c:pt idx="2552">
                  <c:v>224.31716900000001</c:v>
                </c:pt>
                <c:pt idx="2553">
                  <c:v>203.04991100000001</c:v>
                </c:pt>
                <c:pt idx="2554">
                  <c:v>198.04304500000001</c:v>
                </c:pt>
                <c:pt idx="2555">
                  <c:v>199.616623</c:v>
                </c:pt>
                <c:pt idx="2556">
                  <c:v>189.36447100000001</c:v>
                </c:pt>
                <c:pt idx="2557">
                  <c:v>185.525879</c:v>
                </c:pt>
                <c:pt idx="2558">
                  <c:v>182.307175</c:v>
                </c:pt>
                <c:pt idx="2559">
                  <c:v>168.81246899999999</c:v>
                </c:pt>
                <c:pt idx="2560">
                  <c:v>168.81246899999999</c:v>
                </c:pt>
                <c:pt idx="2561">
                  <c:v>172.007339</c:v>
                </c:pt>
                <c:pt idx="2562">
                  <c:v>168.574051</c:v>
                </c:pt>
                <c:pt idx="2563">
                  <c:v>180.13751199999999</c:v>
                </c:pt>
                <c:pt idx="2564">
                  <c:v>180.66206399999999</c:v>
                </c:pt>
                <c:pt idx="2565">
                  <c:v>173.17559800000001</c:v>
                </c:pt>
                <c:pt idx="2566">
                  <c:v>186.12193300000001</c:v>
                </c:pt>
                <c:pt idx="2567">
                  <c:v>174.868393</c:v>
                </c:pt>
                <c:pt idx="2568">
                  <c:v>177.967896</c:v>
                </c:pt>
                <c:pt idx="2569">
                  <c:v>186.765671</c:v>
                </c:pt>
                <c:pt idx="2570">
                  <c:v>182.307175</c:v>
                </c:pt>
                <c:pt idx="2571">
                  <c:v>181.66343699999999</c:v>
                </c:pt>
                <c:pt idx="2572">
                  <c:v>175.988968</c:v>
                </c:pt>
                <c:pt idx="2573">
                  <c:v>178.253998</c:v>
                </c:pt>
                <c:pt idx="2574">
                  <c:v>175.48829699999999</c:v>
                </c:pt>
                <c:pt idx="2575">
                  <c:v>185.001328</c:v>
                </c:pt>
                <c:pt idx="2576">
                  <c:v>212.56294299999999</c:v>
                </c:pt>
                <c:pt idx="2577">
                  <c:v>215.25711100000001</c:v>
                </c:pt>
                <c:pt idx="2578">
                  <c:v>215.996216</c:v>
                </c:pt>
                <c:pt idx="2579">
                  <c:v>223.74494899999999</c:v>
                </c:pt>
                <c:pt idx="2580">
                  <c:v>226.41528299999999</c:v>
                </c:pt>
                <c:pt idx="2581">
                  <c:v>227.65507500000001</c:v>
                </c:pt>
                <c:pt idx="2582">
                  <c:v>226.84445199999999</c:v>
                </c:pt>
                <c:pt idx="2583">
                  <c:v>241.102081</c:v>
                </c:pt>
                <c:pt idx="2584">
                  <c:v>230.802246</c:v>
                </c:pt>
                <c:pt idx="2585">
                  <c:v>212.825211</c:v>
                </c:pt>
                <c:pt idx="2586">
                  <c:v>206.91233800000001</c:v>
                </c:pt>
                <c:pt idx="2587">
                  <c:v>200.021942</c:v>
                </c:pt>
                <c:pt idx="2588">
                  <c:v>190.127411</c:v>
                </c:pt>
                <c:pt idx="2589">
                  <c:v>190.485062</c:v>
                </c:pt>
                <c:pt idx="2590">
                  <c:v>179.06462099999999</c:v>
                </c:pt>
                <c:pt idx="2591">
                  <c:v>177.06189000000001</c:v>
                </c:pt>
                <c:pt idx="2592">
                  <c:v>169.19395399999999</c:v>
                </c:pt>
                <c:pt idx="2593">
                  <c:v>159.108688</c:v>
                </c:pt>
                <c:pt idx="2594">
                  <c:v>150.62086500000001</c:v>
                </c:pt>
                <c:pt idx="2595">
                  <c:v>160.491547</c:v>
                </c:pt>
                <c:pt idx="2596">
                  <c:v>158.58416700000001</c:v>
                </c:pt>
                <c:pt idx="2597">
                  <c:v>145.971619</c:v>
                </c:pt>
                <c:pt idx="2598">
                  <c:v>150.096329</c:v>
                </c:pt>
                <c:pt idx="2599">
                  <c:v>149.69101000000001</c:v>
                </c:pt>
                <c:pt idx="2600">
                  <c:v>144.39804100000001</c:v>
                </c:pt>
                <c:pt idx="2601">
                  <c:v>151.479187</c:v>
                </c:pt>
                <c:pt idx="2602">
                  <c:v>145.39941400000001</c:v>
                </c:pt>
                <c:pt idx="2603">
                  <c:v>146.99684099999999</c:v>
                </c:pt>
                <c:pt idx="2604">
                  <c:v>139.701111</c:v>
                </c:pt>
                <c:pt idx="2605">
                  <c:v>137.29306</c:v>
                </c:pt>
                <c:pt idx="2606">
                  <c:v>136.744675</c:v>
                </c:pt>
                <c:pt idx="2607">
                  <c:v>134.93266299999999</c:v>
                </c:pt>
                <c:pt idx="2608">
                  <c:v>140.89323400000001</c:v>
                </c:pt>
                <c:pt idx="2609">
                  <c:v>145.20867899999999</c:v>
                </c:pt>
                <c:pt idx="2610">
                  <c:v>150.02479600000001</c:v>
                </c:pt>
                <c:pt idx="2611">
                  <c:v>149.33337399999999</c:v>
                </c:pt>
                <c:pt idx="2612">
                  <c:v>147.54521199999999</c:v>
                </c:pt>
                <c:pt idx="2613">
                  <c:v>148.59425400000001</c:v>
                </c:pt>
                <c:pt idx="2614">
                  <c:v>136.79235800000001</c:v>
                </c:pt>
                <c:pt idx="2615">
                  <c:v>138.96202099999999</c:v>
                </c:pt>
                <c:pt idx="2616">
                  <c:v>138.62822</c:v>
                </c:pt>
                <c:pt idx="2617">
                  <c:v>129.83042900000001</c:v>
                </c:pt>
                <c:pt idx="2618">
                  <c:v>127.374695</c:v>
                </c:pt>
                <c:pt idx="2619">
                  <c:v>122.963875</c:v>
                </c:pt>
                <c:pt idx="2620">
                  <c:v>121.795616</c:v>
                </c:pt>
                <c:pt idx="2621">
                  <c:v>120.72271000000001</c:v>
                </c:pt>
                <c:pt idx="2622">
                  <c:v>115.26284</c:v>
                </c:pt>
                <c:pt idx="2623">
                  <c:v>114.619102</c:v>
                </c:pt>
                <c:pt idx="2624">
                  <c:v>110.94740299999999</c:v>
                </c:pt>
                <c:pt idx="2625">
                  <c:v>107.299538</c:v>
                </c:pt>
                <c:pt idx="2626">
                  <c:v>95.902954100000002</c:v>
                </c:pt>
                <c:pt idx="2627">
                  <c:v>100.59987599999999</c:v>
                </c:pt>
                <c:pt idx="2628">
                  <c:v>89.537086500000001</c:v>
                </c:pt>
                <c:pt idx="2629">
                  <c:v>89.894729600000005</c:v>
                </c:pt>
                <c:pt idx="2630">
                  <c:v>85.173957799999997</c:v>
                </c:pt>
                <c:pt idx="2631">
                  <c:v>86.175338699999998</c:v>
                </c:pt>
                <c:pt idx="2632">
                  <c:v>81.192314100000004</c:v>
                </c:pt>
                <c:pt idx="2633">
                  <c:v>81.144630399999997</c:v>
                </c:pt>
                <c:pt idx="2634">
                  <c:v>82.408264200000005</c:v>
                </c:pt>
                <c:pt idx="2635">
                  <c:v>77.615974399999999</c:v>
                </c:pt>
                <c:pt idx="2636">
                  <c:v>76.519226099999997</c:v>
                </c:pt>
                <c:pt idx="2637">
                  <c:v>76.590759300000002</c:v>
                </c:pt>
                <c:pt idx="2638">
                  <c:v>91.229888900000006</c:v>
                </c:pt>
                <c:pt idx="2639">
                  <c:v>83.290428199999994</c:v>
                </c:pt>
                <c:pt idx="2640">
                  <c:v>85.674652100000003</c:v>
                </c:pt>
                <c:pt idx="2641">
                  <c:v>86.890602099999995</c:v>
                </c:pt>
                <c:pt idx="2642">
                  <c:v>87.057495099999997</c:v>
                </c:pt>
                <c:pt idx="2643">
                  <c:v>89.394035299999999</c:v>
                </c:pt>
                <c:pt idx="2644">
                  <c:v>88.821823100000003</c:v>
                </c:pt>
                <c:pt idx="2645">
                  <c:v>88.392662000000001</c:v>
                </c:pt>
                <c:pt idx="2646">
                  <c:v>85.722335799999996</c:v>
                </c:pt>
                <c:pt idx="2647">
                  <c:v>88.583396899999997</c:v>
                </c:pt>
                <c:pt idx="2648">
                  <c:v>83.814956699999996</c:v>
                </c:pt>
                <c:pt idx="2649">
                  <c:v>86.223022499999999</c:v>
                </c:pt>
                <c:pt idx="2650">
                  <c:v>90.228515599999994</c:v>
                </c:pt>
                <c:pt idx="2651">
                  <c:v>91.563674899999995</c:v>
                </c:pt>
                <c:pt idx="2652">
                  <c:v>93.375686599999995</c:v>
                </c:pt>
                <c:pt idx="2653">
                  <c:v>92.422004700000002</c:v>
                </c:pt>
                <c:pt idx="2654">
                  <c:v>94.257850599999998</c:v>
                </c:pt>
                <c:pt idx="2655">
                  <c:v>92.112045300000005</c:v>
                </c:pt>
                <c:pt idx="2656">
                  <c:v>90.443092300000004</c:v>
                </c:pt>
                <c:pt idx="2657">
                  <c:v>88.058875999999998</c:v>
                </c:pt>
                <c:pt idx="2658">
                  <c:v>94.186309800000004</c:v>
                </c:pt>
                <c:pt idx="2659">
                  <c:v>92.350463899999994</c:v>
                </c:pt>
                <c:pt idx="2660">
                  <c:v>87.057495099999997</c:v>
                </c:pt>
                <c:pt idx="2661">
                  <c:v>88.082717900000006</c:v>
                </c:pt>
                <c:pt idx="2662">
                  <c:v>98.883239700000004</c:v>
                </c:pt>
                <c:pt idx="2663">
                  <c:v>93.685630799999998</c:v>
                </c:pt>
                <c:pt idx="2664">
                  <c:v>88.774139399999996</c:v>
                </c:pt>
                <c:pt idx="2665">
                  <c:v>89.584770199999994</c:v>
                </c:pt>
                <c:pt idx="2666">
                  <c:v>87.367446900000004</c:v>
                </c:pt>
                <c:pt idx="2667">
                  <c:v>91.730567899999997</c:v>
                </c:pt>
                <c:pt idx="2668">
                  <c:v>90.753044099999997</c:v>
                </c:pt>
                <c:pt idx="2669">
                  <c:v>95.569168099999999</c:v>
                </c:pt>
                <c:pt idx="2670">
                  <c:v>97.881858800000003</c:v>
                </c:pt>
                <c:pt idx="2671">
                  <c:v>100.528351</c:v>
                </c:pt>
                <c:pt idx="2672">
                  <c:v>106.79885899999999</c:v>
                </c:pt>
                <c:pt idx="2673">
                  <c:v>109.73144499999999</c:v>
                </c:pt>
                <c:pt idx="2674">
                  <c:v>114.73831199999999</c:v>
                </c:pt>
                <c:pt idx="2675">
                  <c:v>117.957008</c:v>
                </c:pt>
                <c:pt idx="2676">
                  <c:v>118.338486</c:v>
                </c:pt>
                <c:pt idx="2677">
                  <c:v>120.05513000000001</c:v>
                </c:pt>
                <c:pt idx="2678">
                  <c:v>128.35221899999999</c:v>
                </c:pt>
                <c:pt idx="2679">
                  <c:v>123.36919399999999</c:v>
                </c:pt>
                <c:pt idx="2680">
                  <c:v>128.51911899999999</c:v>
                </c:pt>
                <c:pt idx="2681">
                  <c:v>122.153244</c:v>
                </c:pt>
                <c:pt idx="2682">
                  <c:v>124.08446499999999</c:v>
                </c:pt>
                <c:pt idx="2683">
                  <c:v>136.88774100000001</c:v>
                </c:pt>
                <c:pt idx="2684">
                  <c:v>128.1138</c:v>
                </c:pt>
                <c:pt idx="2685">
                  <c:v>124.299049</c:v>
                </c:pt>
                <c:pt idx="2686">
                  <c:v>122.70161400000001</c:v>
                </c:pt>
                <c:pt idx="2687">
                  <c:v>124.08446499999999</c:v>
                </c:pt>
                <c:pt idx="2688">
                  <c:v>130.331131</c:v>
                </c:pt>
                <c:pt idx="2689">
                  <c:v>128.63832099999999</c:v>
                </c:pt>
                <c:pt idx="2690">
                  <c:v>125.324265</c:v>
                </c:pt>
                <c:pt idx="2691">
                  <c:v>123.846046</c:v>
                </c:pt>
                <c:pt idx="2692">
                  <c:v>124.41825900000001</c:v>
                </c:pt>
                <c:pt idx="2693">
                  <c:v>123.36919399999999</c:v>
                </c:pt>
                <c:pt idx="2694">
                  <c:v>130.09271200000001</c:v>
                </c:pt>
                <c:pt idx="2695">
                  <c:v>126.778633</c:v>
                </c:pt>
                <c:pt idx="2696">
                  <c:v>124.513626</c:v>
                </c:pt>
                <c:pt idx="2697">
                  <c:v>128.161484</c:v>
                </c:pt>
                <c:pt idx="2698">
                  <c:v>123.94141399999999</c:v>
                </c:pt>
                <c:pt idx="2699">
                  <c:v>126.683266</c:v>
                </c:pt>
                <c:pt idx="2700">
                  <c:v>130.784119</c:v>
                </c:pt>
                <c:pt idx="2701">
                  <c:v>131.070221</c:v>
                </c:pt>
                <c:pt idx="2702">
                  <c:v>118.05238300000001</c:v>
                </c:pt>
                <c:pt idx="2703">
                  <c:v>149.45259100000001</c:v>
                </c:pt>
                <c:pt idx="2704">
                  <c:v>140.63098099999999</c:v>
                </c:pt>
                <c:pt idx="2705">
                  <c:v>143.56355300000001</c:v>
                </c:pt>
                <c:pt idx="2706">
                  <c:v>144.350357</c:v>
                </c:pt>
                <c:pt idx="2707">
                  <c:v>148.59425400000001</c:v>
                </c:pt>
                <c:pt idx="2708">
                  <c:v>147.44982899999999</c:v>
                </c:pt>
                <c:pt idx="2709">
                  <c:v>151.28845200000001</c:v>
                </c:pt>
                <c:pt idx="2710">
                  <c:v>148.71348599999999</c:v>
                </c:pt>
                <c:pt idx="2711">
                  <c:v>147.16372699999999</c:v>
                </c:pt>
                <c:pt idx="2712">
                  <c:v>146.30540500000001</c:v>
                </c:pt>
                <c:pt idx="2713">
                  <c:v>146.11466999999999</c:v>
                </c:pt>
                <c:pt idx="2714">
                  <c:v>143.39666700000001</c:v>
                </c:pt>
                <c:pt idx="2715">
                  <c:v>147.926682</c:v>
                </c:pt>
                <c:pt idx="2716">
                  <c:v>144.588776</c:v>
                </c:pt>
                <c:pt idx="2717">
                  <c:v>137.984467</c:v>
                </c:pt>
                <c:pt idx="2718">
                  <c:v>132.92991599999999</c:v>
                </c:pt>
                <c:pt idx="2719">
                  <c:v>118.290802</c:v>
                </c:pt>
                <c:pt idx="2720">
                  <c:v>118.36232800000001</c:v>
                </c:pt>
                <c:pt idx="2721">
                  <c:v>109.397659</c:v>
                </c:pt>
                <c:pt idx="2722">
                  <c:v>103.198677</c:v>
                </c:pt>
                <c:pt idx="2723">
                  <c:v>106.131271</c:v>
                </c:pt>
                <c:pt idx="2724">
                  <c:v>94.639320400000003</c:v>
                </c:pt>
                <c:pt idx="2725">
                  <c:v>103.198677</c:v>
                </c:pt>
                <c:pt idx="2726">
                  <c:v>97.714965800000002</c:v>
                </c:pt>
                <c:pt idx="2727">
                  <c:v>91.468307499999995</c:v>
                </c:pt>
                <c:pt idx="2728">
                  <c:v>97.047386200000005</c:v>
                </c:pt>
                <c:pt idx="2729">
                  <c:v>93.780998199999999</c:v>
                </c:pt>
                <c:pt idx="2730">
                  <c:v>95.950637799999996</c:v>
                </c:pt>
                <c:pt idx="2731">
                  <c:v>96.999702499999998</c:v>
                </c:pt>
                <c:pt idx="2732">
                  <c:v>93.328002900000001</c:v>
                </c:pt>
                <c:pt idx="2733">
                  <c:v>90.657676699999996</c:v>
                </c:pt>
                <c:pt idx="2734">
                  <c:v>99.860763500000004</c:v>
                </c:pt>
                <c:pt idx="2735">
                  <c:v>107.87175000000001</c:v>
                </c:pt>
                <c:pt idx="2736">
                  <c:v>110.11293000000001</c:v>
                </c:pt>
                <c:pt idx="2737">
                  <c:v>111.901093</c:v>
                </c:pt>
                <c:pt idx="2738">
                  <c:v>103.53246300000001</c:v>
                </c:pt>
                <c:pt idx="2739">
                  <c:v>127.44622</c:v>
                </c:pt>
                <c:pt idx="2740">
                  <c:v>119.983604</c:v>
                </c:pt>
                <c:pt idx="2741">
                  <c:v>116.431107</c:v>
                </c:pt>
                <c:pt idx="2742">
                  <c:v>116.979485</c:v>
                </c:pt>
                <c:pt idx="2743">
                  <c:v>117.313271</c:v>
                </c:pt>
                <c:pt idx="2744">
                  <c:v>114.762154</c:v>
                </c:pt>
                <c:pt idx="2745">
                  <c:v>112.09182699999999</c:v>
                </c:pt>
                <c:pt idx="2746">
                  <c:v>111.877251</c:v>
                </c:pt>
                <c:pt idx="2747">
                  <c:v>112.044144</c:v>
                </c:pt>
                <c:pt idx="2748">
                  <c:v>111.686508</c:v>
                </c:pt>
                <c:pt idx="2749">
                  <c:v>112.544838</c:v>
                </c:pt>
                <c:pt idx="2750">
                  <c:v>103.747055</c:v>
                </c:pt>
                <c:pt idx="2751">
                  <c:v>98.167968799999997</c:v>
                </c:pt>
                <c:pt idx="2752">
                  <c:v>92.946525600000001</c:v>
                </c:pt>
                <c:pt idx="2753">
                  <c:v>85.102432300000004</c:v>
                </c:pt>
                <c:pt idx="2754">
                  <c:v>91.396781899999993</c:v>
                </c:pt>
                <c:pt idx="2755">
                  <c:v>87.176704400000006</c:v>
                </c:pt>
                <c:pt idx="2756">
                  <c:v>86.866760299999996</c:v>
                </c:pt>
                <c:pt idx="2757">
                  <c:v>84.196426400000007</c:v>
                </c:pt>
                <c:pt idx="2758">
                  <c:v>83.743431099999995</c:v>
                </c:pt>
                <c:pt idx="2759">
                  <c:v>79.380302400000005</c:v>
                </c:pt>
                <c:pt idx="2760">
                  <c:v>83.218902600000007</c:v>
                </c:pt>
                <c:pt idx="2761">
                  <c:v>87.152862499999998</c:v>
                </c:pt>
                <c:pt idx="2762">
                  <c:v>98.716346700000003</c:v>
                </c:pt>
                <c:pt idx="2763">
                  <c:v>96.260589600000003</c:v>
                </c:pt>
                <c:pt idx="2764">
                  <c:v>97.476547199999999</c:v>
                </c:pt>
                <c:pt idx="2765">
                  <c:v>101.410515</c:v>
                </c:pt>
                <c:pt idx="2766">
                  <c:v>103.866264</c:v>
                </c:pt>
                <c:pt idx="2767">
                  <c:v>105.94053599999999</c:v>
                </c:pt>
                <c:pt idx="2768">
                  <c:v>107.347221</c:v>
                </c:pt>
                <c:pt idx="2769">
                  <c:v>107.180328</c:v>
                </c:pt>
                <c:pt idx="2770">
                  <c:v>108.372444</c:v>
                </c:pt>
                <c:pt idx="2771">
                  <c:v>107.800224</c:v>
                </c:pt>
                <c:pt idx="2772">
                  <c:v>105.344475</c:v>
                </c:pt>
                <c:pt idx="2773">
                  <c:v>106.72732499999999</c:v>
                </c:pt>
                <c:pt idx="2774">
                  <c:v>104.986847</c:v>
                </c:pt>
                <c:pt idx="2775">
                  <c:v>102.14962</c:v>
                </c:pt>
                <c:pt idx="2776">
                  <c:v>98.835555999999997</c:v>
                </c:pt>
                <c:pt idx="2777">
                  <c:v>97.452705399999999</c:v>
                </c:pt>
                <c:pt idx="2778">
                  <c:v>92.135887100000005</c:v>
                </c:pt>
                <c:pt idx="2779">
                  <c:v>93.041900600000005</c:v>
                </c:pt>
                <c:pt idx="2780">
                  <c:v>94.448585499999993</c:v>
                </c:pt>
                <c:pt idx="2781">
                  <c:v>88.392662000000001</c:v>
                </c:pt>
                <c:pt idx="2782">
                  <c:v>89.966255200000006</c:v>
                </c:pt>
                <c:pt idx="2783">
                  <c:v>88.821823100000003</c:v>
                </c:pt>
                <c:pt idx="2784">
                  <c:v>84.673271200000002</c:v>
                </c:pt>
                <c:pt idx="2785">
                  <c:v>83.695747400000002</c:v>
                </c:pt>
                <c:pt idx="2786">
                  <c:v>79.5710373</c:v>
                </c:pt>
                <c:pt idx="2787">
                  <c:v>81.955261199999995</c:v>
                </c:pt>
                <c:pt idx="2788">
                  <c:v>81.335365300000007</c:v>
                </c:pt>
                <c:pt idx="2789">
                  <c:v>80.500884999999997</c:v>
                </c:pt>
                <c:pt idx="2790">
                  <c:v>76.638442999999995</c:v>
                </c:pt>
                <c:pt idx="2791">
                  <c:v>83.2665863</c:v>
                </c:pt>
                <c:pt idx="2792">
                  <c:v>72.966735799999995</c:v>
                </c:pt>
                <c:pt idx="2793">
                  <c:v>90.276199300000002</c:v>
                </c:pt>
                <c:pt idx="2794">
                  <c:v>83.433479300000002</c:v>
                </c:pt>
                <c:pt idx="2795">
                  <c:v>87.987350500000005</c:v>
                </c:pt>
                <c:pt idx="2796">
                  <c:v>92.898841899999994</c:v>
                </c:pt>
                <c:pt idx="2797">
                  <c:v>95.950637799999996</c:v>
                </c:pt>
                <c:pt idx="2798">
                  <c:v>100.027664</c:v>
                </c:pt>
                <c:pt idx="2799">
                  <c:v>100.933662</c:v>
                </c:pt>
                <c:pt idx="2800">
                  <c:v>101.74430099999999</c:v>
                </c:pt>
                <c:pt idx="2801">
                  <c:v>103.270203</c:v>
                </c:pt>
                <c:pt idx="2802">
                  <c:v>106.10742999999999</c:v>
                </c:pt>
                <c:pt idx="2803">
                  <c:v>108.920815</c:v>
                </c:pt>
                <c:pt idx="2804">
                  <c:v>104.390793</c:v>
                </c:pt>
                <c:pt idx="2805">
                  <c:v>104.91532100000001</c:v>
                </c:pt>
                <c:pt idx="2806">
                  <c:v>100.59987599999999</c:v>
                </c:pt>
                <c:pt idx="2807">
                  <c:v>102.554939</c:v>
                </c:pt>
                <c:pt idx="2808">
                  <c:v>100.719086</c:v>
                </c:pt>
                <c:pt idx="2809">
                  <c:v>102.364197</c:v>
                </c:pt>
                <c:pt idx="2810">
                  <c:v>99.0739746</c:v>
                </c:pt>
                <c:pt idx="2811">
                  <c:v>101.648933</c:v>
                </c:pt>
                <c:pt idx="2812">
                  <c:v>94.162468000000004</c:v>
                </c:pt>
                <c:pt idx="2813">
                  <c:v>94.806213400000004</c:v>
                </c:pt>
                <c:pt idx="2814">
                  <c:v>87.272071800000006</c:v>
                </c:pt>
                <c:pt idx="2815">
                  <c:v>91.539833099999996</c:v>
                </c:pt>
                <c:pt idx="2816">
                  <c:v>81.836051900000001</c:v>
                </c:pt>
                <c:pt idx="2817">
                  <c:v>86.342231799999993</c:v>
                </c:pt>
                <c:pt idx="2818">
                  <c:v>84.673271200000002</c:v>
                </c:pt>
                <c:pt idx="2819">
                  <c:v>86.866760299999996</c:v>
                </c:pt>
                <c:pt idx="2820">
                  <c:v>95.616851800000006</c:v>
                </c:pt>
                <c:pt idx="2821">
                  <c:v>94.591636699999995</c:v>
                </c:pt>
                <c:pt idx="2822">
                  <c:v>92.541213999999997</c:v>
                </c:pt>
                <c:pt idx="2823">
                  <c:v>91.682884200000004</c:v>
                </c:pt>
                <c:pt idx="2824">
                  <c:v>94.233993499999997</c:v>
                </c:pt>
                <c:pt idx="2825">
                  <c:v>104.557686</c:v>
                </c:pt>
                <c:pt idx="2826">
                  <c:v>101.74430099999999</c:v>
                </c:pt>
                <c:pt idx="2827">
                  <c:v>106.059746</c:v>
                </c:pt>
                <c:pt idx="2828">
                  <c:v>110.184456</c:v>
                </c:pt>
                <c:pt idx="2829">
                  <c:v>118.576904</c:v>
                </c:pt>
                <c:pt idx="2830">
                  <c:v>124.108307</c:v>
                </c:pt>
                <c:pt idx="2831">
                  <c:v>125.491158</c:v>
                </c:pt>
                <c:pt idx="2832">
                  <c:v>130.59338399999999</c:v>
                </c:pt>
                <c:pt idx="2833">
                  <c:v>132.071609</c:v>
                </c:pt>
                <c:pt idx="2834">
                  <c:v>129.49664300000001</c:v>
                </c:pt>
                <c:pt idx="2835">
                  <c:v>127.970741</c:v>
                </c:pt>
                <c:pt idx="2836">
                  <c:v>126.468689</c:v>
                </c:pt>
                <c:pt idx="2837">
                  <c:v>122.43935399999999</c:v>
                </c:pt>
                <c:pt idx="2838">
                  <c:v>125.967995</c:v>
                </c:pt>
                <c:pt idx="2839">
                  <c:v>126.325638</c:v>
                </c:pt>
                <c:pt idx="2840">
                  <c:v>134.694244</c:v>
                </c:pt>
                <c:pt idx="2841">
                  <c:v>134.21740700000001</c:v>
                </c:pt>
                <c:pt idx="2842">
                  <c:v>131.451706</c:v>
                </c:pt>
                <c:pt idx="2843">
                  <c:v>162.971146</c:v>
                </c:pt>
                <c:pt idx="2844">
                  <c:v>134.83729600000001</c:v>
                </c:pt>
                <c:pt idx="2845">
                  <c:v>131.97624200000001</c:v>
                </c:pt>
                <c:pt idx="2846">
                  <c:v>126.516373</c:v>
                </c:pt>
                <c:pt idx="2847">
                  <c:v>124.87125399999999</c:v>
                </c:pt>
                <c:pt idx="2848">
                  <c:v>123.79836299999999</c:v>
                </c:pt>
                <c:pt idx="2849">
                  <c:v>121.628716</c:v>
                </c:pt>
                <c:pt idx="2850">
                  <c:v>119.673653</c:v>
                </c:pt>
                <c:pt idx="2851">
                  <c:v>118.433853</c:v>
                </c:pt>
                <c:pt idx="2852">
                  <c:v>124.41825900000001</c:v>
                </c:pt>
                <c:pt idx="2853">
                  <c:v>121.628716</c:v>
                </c:pt>
                <c:pt idx="2854">
                  <c:v>124.84741200000001</c:v>
                </c:pt>
                <c:pt idx="2855">
                  <c:v>128.733688</c:v>
                </c:pt>
                <c:pt idx="2856">
                  <c:v>135.409515</c:v>
                </c:pt>
                <c:pt idx="2857">
                  <c:v>135.290314</c:v>
                </c:pt>
                <c:pt idx="2858">
                  <c:v>145.852417</c:v>
                </c:pt>
                <c:pt idx="2859">
                  <c:v>146.85379</c:v>
                </c:pt>
                <c:pt idx="2860">
                  <c:v>155.29392999999999</c:v>
                </c:pt>
                <c:pt idx="2861">
                  <c:v>164.73545799999999</c:v>
                </c:pt>
                <c:pt idx="2862">
                  <c:v>164.210938</c:v>
                </c:pt>
                <c:pt idx="2863">
                  <c:v>175.10681199999999</c:v>
                </c:pt>
                <c:pt idx="2864">
                  <c:v>190.24662799999999</c:v>
                </c:pt>
                <c:pt idx="2865">
                  <c:v>177.44335899999999</c:v>
                </c:pt>
                <c:pt idx="2866">
                  <c:v>179.04077100000001</c:v>
                </c:pt>
                <c:pt idx="2867">
                  <c:v>180.70974699999999</c:v>
                </c:pt>
                <c:pt idx="2868">
                  <c:v>175.46444700000001</c:v>
                </c:pt>
                <c:pt idx="2869">
                  <c:v>175.48829699999999</c:v>
                </c:pt>
                <c:pt idx="2870">
                  <c:v>180.805115</c:v>
                </c:pt>
                <c:pt idx="2871">
                  <c:v>176.82347100000001</c:v>
                </c:pt>
                <c:pt idx="2872">
                  <c:v>174.987595</c:v>
                </c:pt>
                <c:pt idx="2873">
                  <c:v>174.43924000000001</c:v>
                </c:pt>
                <c:pt idx="2874">
                  <c:v>172.79411300000001</c:v>
                </c:pt>
                <c:pt idx="2875">
                  <c:v>171.745071</c:v>
                </c:pt>
                <c:pt idx="2876">
                  <c:v>160.110062</c:v>
                </c:pt>
                <c:pt idx="2877">
                  <c:v>175.202179</c:v>
                </c:pt>
                <c:pt idx="2878">
                  <c:v>163.66255200000001</c:v>
                </c:pt>
                <c:pt idx="2879">
                  <c:v>168.71710200000001</c:v>
                </c:pt>
                <c:pt idx="2880">
                  <c:v>160.46769699999999</c:v>
                </c:pt>
                <c:pt idx="2881">
                  <c:v>167.071991</c:v>
                </c:pt>
                <c:pt idx="2882">
                  <c:v>161.063751</c:v>
                </c:pt>
                <c:pt idx="2883">
                  <c:v>126.39716300000001</c:v>
                </c:pt>
                <c:pt idx="2884">
                  <c:v>187.838562</c:v>
                </c:pt>
                <c:pt idx="2885">
                  <c:v>170.83904999999999</c:v>
                </c:pt>
                <c:pt idx="2886">
                  <c:v>165.76066599999999</c:v>
                </c:pt>
                <c:pt idx="2887">
                  <c:v>167.31040999999999</c:v>
                </c:pt>
                <c:pt idx="2888">
                  <c:v>162.01744099999999</c:v>
                </c:pt>
                <c:pt idx="2889">
                  <c:v>167.119675</c:v>
                </c:pt>
                <c:pt idx="2890">
                  <c:v>165.71298200000001</c:v>
                </c:pt>
                <c:pt idx="2891">
                  <c:v>173.55706799999999</c:v>
                </c:pt>
                <c:pt idx="2892">
                  <c:v>180.01831100000001</c:v>
                </c:pt>
                <c:pt idx="2893">
                  <c:v>187.12329099999999</c:v>
                </c:pt>
                <c:pt idx="2894">
                  <c:v>186.336502</c:v>
                </c:pt>
                <c:pt idx="2895">
                  <c:v>190.36584500000001</c:v>
                </c:pt>
                <c:pt idx="2896">
                  <c:v>197.44697600000001</c:v>
                </c:pt>
                <c:pt idx="2897">
                  <c:v>201.118683</c:v>
                </c:pt>
                <c:pt idx="2898">
                  <c:v>199.54510500000001</c:v>
                </c:pt>
                <c:pt idx="2899">
                  <c:v>199.068253</c:v>
                </c:pt>
                <c:pt idx="2900">
                  <c:v>198.162262</c:v>
                </c:pt>
                <c:pt idx="2901">
                  <c:v>195.15812700000001</c:v>
                </c:pt>
                <c:pt idx="2902">
                  <c:v>193.966003</c:v>
                </c:pt>
                <c:pt idx="2903">
                  <c:v>199.616623</c:v>
                </c:pt>
                <c:pt idx="2904">
                  <c:v>197.66154499999999</c:v>
                </c:pt>
                <c:pt idx="2905">
                  <c:v>186.264984</c:v>
                </c:pt>
                <c:pt idx="2906">
                  <c:v>217.45060699999999</c:v>
                </c:pt>
                <c:pt idx="2907">
                  <c:v>178.15862999999999</c:v>
                </c:pt>
                <c:pt idx="2908">
                  <c:v>162.112808</c:v>
                </c:pt>
                <c:pt idx="2909">
                  <c:v>153.81572</c:v>
                </c:pt>
                <c:pt idx="2910">
                  <c:v>145.44709800000001</c:v>
                </c:pt>
                <c:pt idx="2911">
                  <c:v>140.82171600000001</c:v>
                </c:pt>
                <c:pt idx="2912">
                  <c:v>140.86940000000001</c:v>
                </c:pt>
                <c:pt idx="2913">
                  <c:v>134.26509100000001</c:v>
                </c:pt>
                <c:pt idx="2914">
                  <c:v>138.43748500000001</c:v>
                </c:pt>
                <c:pt idx="2915">
                  <c:v>139.24812299999999</c:v>
                </c:pt>
                <c:pt idx="2916">
                  <c:v>141.98997499999999</c:v>
                </c:pt>
                <c:pt idx="2917">
                  <c:v>134.384308</c:v>
                </c:pt>
                <c:pt idx="2918">
                  <c:v>142.22839400000001</c:v>
                </c:pt>
                <c:pt idx="2919">
                  <c:v>153.95877100000001</c:v>
                </c:pt>
                <c:pt idx="2920">
                  <c:v>151.765289</c:v>
                </c:pt>
                <c:pt idx="2921">
                  <c:v>160.825333</c:v>
                </c:pt>
                <c:pt idx="2922">
                  <c:v>162.398911</c:v>
                </c:pt>
                <c:pt idx="2923">
                  <c:v>171.64970400000001</c:v>
                </c:pt>
                <c:pt idx="2924">
                  <c:v>180.90048200000001</c:v>
                </c:pt>
                <c:pt idx="2925">
                  <c:v>181.687286</c:v>
                </c:pt>
                <c:pt idx="2926">
                  <c:v>203.97975199999999</c:v>
                </c:pt>
                <c:pt idx="2927">
                  <c:v>211.53772000000001</c:v>
                </c:pt>
                <c:pt idx="2928">
                  <c:v>203.789017</c:v>
                </c:pt>
                <c:pt idx="2929">
                  <c:v>195.27732800000001</c:v>
                </c:pt>
                <c:pt idx="2930">
                  <c:v>209.79724100000001</c:v>
                </c:pt>
                <c:pt idx="2931">
                  <c:v>207.17460600000001</c:v>
                </c:pt>
                <c:pt idx="2932">
                  <c:v>198.68678299999999</c:v>
                </c:pt>
                <c:pt idx="2933">
                  <c:v>191.72485399999999</c:v>
                </c:pt>
                <c:pt idx="2934">
                  <c:v>194.58592200000001</c:v>
                </c:pt>
                <c:pt idx="2935">
                  <c:v>193.22689800000001</c:v>
                </c:pt>
                <c:pt idx="2936">
                  <c:v>196.27870200000001</c:v>
                </c:pt>
                <c:pt idx="2937">
                  <c:v>193.65605199999999</c:v>
                </c:pt>
                <c:pt idx="2938">
                  <c:v>185.54972799999999</c:v>
                </c:pt>
                <c:pt idx="2939">
                  <c:v>184.23838799999999</c:v>
                </c:pt>
                <c:pt idx="2940">
                  <c:v>145.99546799999999</c:v>
                </c:pt>
                <c:pt idx="2941">
                  <c:v>194.65744000000001</c:v>
                </c:pt>
                <c:pt idx="2942">
                  <c:v>171.196686</c:v>
                </c:pt>
                <c:pt idx="2943">
                  <c:v>171.10131799999999</c:v>
                </c:pt>
                <c:pt idx="2944">
                  <c:v>166.76205400000001</c:v>
                </c:pt>
                <c:pt idx="2945">
                  <c:v>172.91334499999999</c:v>
                </c:pt>
                <c:pt idx="2946">
                  <c:v>168.335632</c:v>
                </c:pt>
                <c:pt idx="2947">
                  <c:v>175.273697</c:v>
                </c:pt>
                <c:pt idx="2948">
                  <c:v>169.14627100000001</c:v>
                </c:pt>
                <c:pt idx="2949">
                  <c:v>173.67628500000001</c:v>
                </c:pt>
                <c:pt idx="2950">
                  <c:v>172.007339</c:v>
                </c:pt>
                <c:pt idx="2951">
                  <c:v>177.22877500000001</c:v>
                </c:pt>
                <c:pt idx="2952">
                  <c:v>190.50889599999999</c:v>
                </c:pt>
                <c:pt idx="2953">
                  <c:v>209.20120199999999</c:v>
                </c:pt>
                <c:pt idx="2954">
                  <c:v>211.15625</c:v>
                </c:pt>
                <c:pt idx="2955">
                  <c:v>215.13789399999999</c:v>
                </c:pt>
                <c:pt idx="2956">
                  <c:v>224.46021999999999</c:v>
                </c:pt>
                <c:pt idx="2957">
                  <c:v>225.294678</c:v>
                </c:pt>
                <c:pt idx="2958">
                  <c:v>225.938446</c:v>
                </c:pt>
                <c:pt idx="2959">
                  <c:v>225.34236100000001</c:v>
                </c:pt>
                <c:pt idx="2960">
                  <c:v>229.276352</c:v>
                </c:pt>
                <c:pt idx="2961">
                  <c:v>235.26074199999999</c:v>
                </c:pt>
                <c:pt idx="2962">
                  <c:v>222.86277799999999</c:v>
                </c:pt>
                <c:pt idx="2963">
                  <c:v>260.39044200000001</c:v>
                </c:pt>
                <c:pt idx="2964">
                  <c:v>222.505157</c:v>
                </c:pt>
                <c:pt idx="2965">
                  <c:v>211.99073799999999</c:v>
                </c:pt>
                <c:pt idx="2966">
                  <c:v>201.59551999999999</c:v>
                </c:pt>
                <c:pt idx="2967">
                  <c:v>196.82708700000001</c:v>
                </c:pt>
                <c:pt idx="2968">
                  <c:v>191.79637099999999</c:v>
                </c:pt>
                <c:pt idx="2969">
                  <c:v>187.790863</c:v>
                </c:pt>
                <c:pt idx="2970">
                  <c:v>180.01831100000001</c:v>
                </c:pt>
                <c:pt idx="2971">
                  <c:v>171.76892100000001</c:v>
                </c:pt>
                <c:pt idx="2972">
                  <c:v>165.856033</c:v>
                </c:pt>
                <c:pt idx="2973">
                  <c:v>162.70884699999999</c:v>
                </c:pt>
                <c:pt idx="2974">
                  <c:v>165.832199</c:v>
                </c:pt>
                <c:pt idx="2975">
                  <c:v>155.67541499999999</c:v>
                </c:pt>
                <c:pt idx="2976">
                  <c:v>165.52224699999999</c:v>
                </c:pt>
                <c:pt idx="2977">
                  <c:v>167.119675</c:v>
                </c:pt>
                <c:pt idx="2978">
                  <c:v>164.99771100000001</c:v>
                </c:pt>
                <c:pt idx="2979">
                  <c:v>156.34300200000001</c:v>
                </c:pt>
                <c:pt idx="2980">
                  <c:v>180.85279800000001</c:v>
                </c:pt>
                <c:pt idx="2981">
                  <c:v>179.46994000000001</c:v>
                </c:pt>
                <c:pt idx="2982">
                  <c:v>184.45297199999999</c:v>
                </c:pt>
                <c:pt idx="2983">
                  <c:v>185.83583100000001</c:v>
                </c:pt>
                <c:pt idx="2984">
                  <c:v>197.47081</c:v>
                </c:pt>
                <c:pt idx="2985">
                  <c:v>200.76104699999999</c:v>
                </c:pt>
                <c:pt idx="2986">
                  <c:v>208.67666600000001</c:v>
                </c:pt>
                <c:pt idx="2987">
                  <c:v>212.34837300000001</c:v>
                </c:pt>
                <c:pt idx="2988">
                  <c:v>215.495544</c:v>
                </c:pt>
                <c:pt idx="2989">
                  <c:v>203.789017</c:v>
                </c:pt>
                <c:pt idx="2990">
                  <c:v>202.024689</c:v>
                </c:pt>
                <c:pt idx="2991">
                  <c:v>206.24475100000001</c:v>
                </c:pt>
                <c:pt idx="2992">
                  <c:v>202.763779</c:v>
                </c:pt>
                <c:pt idx="2993">
                  <c:v>188.55381800000001</c:v>
                </c:pt>
                <c:pt idx="2994">
                  <c:v>187.60012800000001</c:v>
                </c:pt>
                <c:pt idx="2995">
                  <c:v>169.00320400000001</c:v>
                </c:pt>
                <c:pt idx="2996">
                  <c:v>209.368088</c:v>
                </c:pt>
                <c:pt idx="2997">
                  <c:v>191.128784</c:v>
                </c:pt>
                <c:pt idx="2998">
                  <c:v>181.18658400000001</c:v>
                </c:pt>
                <c:pt idx="2999">
                  <c:v>181.21043399999999</c:v>
                </c:pt>
                <c:pt idx="3000">
                  <c:v>173.03254699999999</c:v>
                </c:pt>
                <c:pt idx="3001">
                  <c:v>158.65568500000001</c:v>
                </c:pt>
                <c:pt idx="3002">
                  <c:v>152.28980999999999</c:v>
                </c:pt>
                <c:pt idx="3003">
                  <c:v>143.15824900000001</c:v>
                </c:pt>
                <c:pt idx="3004">
                  <c:v>136.95927399999999</c:v>
                </c:pt>
                <c:pt idx="3005">
                  <c:v>139.915695</c:v>
                </c:pt>
                <c:pt idx="3006">
                  <c:v>135.719482</c:v>
                </c:pt>
                <c:pt idx="3007">
                  <c:v>138.81897000000001</c:v>
                </c:pt>
                <c:pt idx="3008">
                  <c:v>138.079849</c:v>
                </c:pt>
                <c:pt idx="3009">
                  <c:v>137.006958</c:v>
                </c:pt>
                <c:pt idx="3010">
                  <c:v>146.73455799999999</c:v>
                </c:pt>
                <c:pt idx="3011">
                  <c:v>143.015198</c:v>
                </c:pt>
                <c:pt idx="3012">
                  <c:v>144.707977</c:v>
                </c:pt>
                <c:pt idx="3013">
                  <c:v>155.98535200000001</c:v>
                </c:pt>
                <c:pt idx="3014">
                  <c:v>186.026566</c:v>
                </c:pt>
                <c:pt idx="3015">
                  <c:v>184.16686999999999</c:v>
                </c:pt>
                <c:pt idx="3016">
                  <c:v>178.253998</c:v>
                </c:pt>
                <c:pt idx="3017">
                  <c:v>175.583664</c:v>
                </c:pt>
                <c:pt idx="3018">
                  <c:v>171.24437</c:v>
                </c:pt>
                <c:pt idx="3019">
                  <c:v>170.624481</c:v>
                </c:pt>
                <c:pt idx="3020">
                  <c:v>155.603882</c:v>
                </c:pt>
                <c:pt idx="3021">
                  <c:v>143.39666700000001</c:v>
                </c:pt>
                <c:pt idx="3022">
                  <c:v>125.371948</c:v>
                </c:pt>
                <c:pt idx="3023">
                  <c:v>132.906082</c:v>
                </c:pt>
                <c:pt idx="3024">
                  <c:v>128.23301699999999</c:v>
                </c:pt>
                <c:pt idx="3025">
                  <c:v>138.60436999999999</c:v>
                </c:pt>
                <c:pt idx="3026">
                  <c:v>129.42512500000001</c:v>
                </c:pt>
                <c:pt idx="3027">
                  <c:v>126.754791</c:v>
                </c:pt>
                <c:pt idx="3028">
                  <c:v>127.73232299999999</c:v>
                </c:pt>
                <c:pt idx="3029">
                  <c:v>102.912567</c:v>
                </c:pt>
                <c:pt idx="3030">
                  <c:v>80.572410599999998</c:v>
                </c:pt>
                <c:pt idx="3031">
                  <c:v>73.562797500000002</c:v>
                </c:pt>
                <c:pt idx="3032">
                  <c:v>62.905326799999997</c:v>
                </c:pt>
                <c:pt idx="3033">
                  <c:v>60.068100000000001</c:v>
                </c:pt>
                <c:pt idx="3034">
                  <c:v>55.180446600000003</c:v>
                </c:pt>
                <c:pt idx="3035">
                  <c:v>52.820068399999997</c:v>
                </c:pt>
                <c:pt idx="3036">
                  <c:v>47.622459399999997</c:v>
                </c:pt>
                <c:pt idx="3037">
                  <c:v>44.189182299999999</c:v>
                </c:pt>
                <c:pt idx="3038">
                  <c:v>39.420738200000002</c:v>
                </c:pt>
                <c:pt idx="3039">
                  <c:v>38.347835500000002</c:v>
                </c:pt>
                <c:pt idx="3040">
                  <c:v>37.394149800000001</c:v>
                </c:pt>
                <c:pt idx="3041">
                  <c:v>37.394149800000001</c:v>
                </c:pt>
                <c:pt idx="3042">
                  <c:v>36.202033999999998</c:v>
                </c:pt>
                <c:pt idx="3043">
                  <c:v>38.347835500000002</c:v>
                </c:pt>
                <c:pt idx="3044">
                  <c:v>41.900329599999999</c:v>
                </c:pt>
                <c:pt idx="3045">
                  <c:v>42.925544700000003</c:v>
                </c:pt>
                <c:pt idx="3046">
                  <c:v>41.900329599999999</c:v>
                </c:pt>
                <c:pt idx="3047">
                  <c:v>45.285926799999999</c:v>
                </c:pt>
                <c:pt idx="3048">
                  <c:v>41.828803999999998</c:v>
                </c:pt>
                <c:pt idx="3049">
                  <c:v>40.803585099999999</c:v>
                </c:pt>
                <c:pt idx="3050">
                  <c:v>40.612850199999997</c:v>
                </c:pt>
                <c:pt idx="3051">
                  <c:v>41.614223500000001</c:v>
                </c:pt>
                <c:pt idx="3052">
                  <c:v>42.710964199999999</c:v>
                </c:pt>
                <c:pt idx="3053">
                  <c:v>44.832923899999997</c:v>
                </c:pt>
                <c:pt idx="3054">
                  <c:v>46.549560499999998</c:v>
                </c:pt>
                <c:pt idx="3055">
                  <c:v>46.549560499999998</c:v>
                </c:pt>
                <c:pt idx="3056">
                  <c:v>45.428978000000001</c:v>
                </c:pt>
                <c:pt idx="3057">
                  <c:v>43.450073199999999</c:v>
                </c:pt>
                <c:pt idx="3058">
                  <c:v>44.570655799999997</c:v>
                </c:pt>
                <c:pt idx="3059">
                  <c:v>40.589008300000003</c:v>
                </c:pt>
                <c:pt idx="3060">
                  <c:v>42.830177300000003</c:v>
                </c:pt>
                <c:pt idx="3061">
                  <c:v>38.276310000000002</c:v>
                </c:pt>
                <c:pt idx="3062">
                  <c:v>38.1332588</c:v>
                </c:pt>
                <c:pt idx="3063">
                  <c:v>34.699981700000002</c:v>
                </c:pt>
                <c:pt idx="3064">
                  <c:v>33.555553400000001</c:v>
                </c:pt>
                <c:pt idx="3065">
                  <c:v>28.5963688</c:v>
                </c:pt>
                <c:pt idx="3066">
                  <c:v>29.8361664</c:v>
                </c:pt>
                <c:pt idx="3067">
                  <c:v>26.5220947</c:v>
                </c:pt>
                <c:pt idx="3068">
                  <c:v>27.881103499999998</c:v>
                </c:pt>
                <c:pt idx="3069">
                  <c:v>26.8320446</c:v>
                </c:pt>
                <c:pt idx="3070">
                  <c:v>26.8320446</c:v>
                </c:pt>
                <c:pt idx="3071">
                  <c:v>31.1951714</c:v>
                </c:pt>
                <c:pt idx="3072">
                  <c:v>47.765514400000001</c:v>
                </c:pt>
                <c:pt idx="3073">
                  <c:v>69.056625400000001</c:v>
                </c:pt>
                <c:pt idx="3074">
                  <c:v>78.593505899999997</c:v>
                </c:pt>
                <c:pt idx="3075">
                  <c:v>85.388534500000006</c:v>
                </c:pt>
                <c:pt idx="3076">
                  <c:v>98.120284999999996</c:v>
                </c:pt>
                <c:pt idx="3077">
                  <c:v>105.296791</c:v>
                </c:pt>
                <c:pt idx="3078">
                  <c:v>113.355469</c:v>
                </c:pt>
                <c:pt idx="3079">
                  <c:v>117.86164100000001</c:v>
                </c:pt>
                <c:pt idx="3080">
                  <c:v>121.867142</c:v>
                </c:pt>
                <c:pt idx="3081">
                  <c:v>130.450333</c:v>
                </c:pt>
                <c:pt idx="3082">
                  <c:v>131.30865499999999</c:v>
                </c:pt>
                <c:pt idx="3083">
                  <c:v>131.380188</c:v>
                </c:pt>
                <c:pt idx="3084">
                  <c:v>139.08122299999999</c:v>
                </c:pt>
                <c:pt idx="3085">
                  <c:v>135.69563299999999</c:v>
                </c:pt>
                <c:pt idx="3086">
                  <c:v>131.380188</c:v>
                </c:pt>
                <c:pt idx="3087">
                  <c:v>126.56405599999999</c:v>
                </c:pt>
                <c:pt idx="3088">
                  <c:v>123.869888</c:v>
                </c:pt>
                <c:pt idx="3089">
                  <c:v>115.334366</c:v>
                </c:pt>
                <c:pt idx="3090">
                  <c:v>109.802971</c:v>
                </c:pt>
                <c:pt idx="3091">
                  <c:v>101.410515</c:v>
                </c:pt>
                <c:pt idx="3092">
                  <c:v>96.332115200000004</c:v>
                </c:pt>
                <c:pt idx="3093">
                  <c:v>86.747551000000001</c:v>
                </c:pt>
                <c:pt idx="3094">
                  <c:v>83.576530500000004</c:v>
                </c:pt>
                <c:pt idx="3095">
                  <c:v>81.263839700000005</c:v>
                </c:pt>
                <c:pt idx="3096">
                  <c:v>76.137756300000007</c:v>
                </c:pt>
                <c:pt idx="3097">
                  <c:v>76.256965600000001</c:v>
                </c:pt>
                <c:pt idx="3098">
                  <c:v>72.728317300000001</c:v>
                </c:pt>
                <c:pt idx="3099">
                  <c:v>72.394531299999997</c:v>
                </c:pt>
                <c:pt idx="3100">
                  <c:v>68.698982200000003</c:v>
                </c:pt>
                <c:pt idx="3101">
                  <c:v>65.933288599999997</c:v>
                </c:pt>
                <c:pt idx="3102">
                  <c:v>69.652671799999993</c:v>
                </c:pt>
                <c:pt idx="3103">
                  <c:v>66.886978099999993</c:v>
                </c:pt>
                <c:pt idx="3104">
                  <c:v>65.480285600000002</c:v>
                </c:pt>
                <c:pt idx="3105">
                  <c:v>64.550437900000006</c:v>
                </c:pt>
                <c:pt idx="3106">
                  <c:v>70.415626500000002</c:v>
                </c:pt>
                <c:pt idx="3107">
                  <c:v>67.792984000000004</c:v>
                </c:pt>
                <c:pt idx="3108">
                  <c:v>63.596748400000003</c:v>
                </c:pt>
                <c:pt idx="3109">
                  <c:v>66.910820000000001</c:v>
                </c:pt>
                <c:pt idx="3110">
                  <c:v>65.980972300000005</c:v>
                </c:pt>
                <c:pt idx="3111">
                  <c:v>68.293670700000007</c:v>
                </c:pt>
                <c:pt idx="3112">
                  <c:v>63.692115800000003</c:v>
                </c:pt>
                <c:pt idx="3113">
                  <c:v>65.814079300000003</c:v>
                </c:pt>
                <c:pt idx="3114">
                  <c:v>57.922298400000003</c:v>
                </c:pt>
                <c:pt idx="3115">
                  <c:v>59.114410399999997</c:v>
                </c:pt>
                <c:pt idx="3116">
                  <c:v>54.274440800000001</c:v>
                </c:pt>
                <c:pt idx="3117">
                  <c:v>52.4147453</c:v>
                </c:pt>
                <c:pt idx="3118">
                  <c:v>46.573402399999999</c:v>
                </c:pt>
                <c:pt idx="3119">
                  <c:v>49.315258</c:v>
                </c:pt>
                <c:pt idx="3120">
                  <c:v>44.356079100000002</c:v>
                </c:pt>
                <c:pt idx="3121">
                  <c:v>44.356079100000002</c:v>
                </c:pt>
                <c:pt idx="3122">
                  <c:v>42.210277599999998</c:v>
                </c:pt>
                <c:pt idx="3123">
                  <c:v>45.619716599999997</c:v>
                </c:pt>
                <c:pt idx="3124">
                  <c:v>45.595874799999997</c:v>
                </c:pt>
                <c:pt idx="3125">
                  <c:v>48.003933000000004</c:v>
                </c:pt>
                <c:pt idx="3126">
                  <c:v>47.002563500000001</c:v>
                </c:pt>
                <c:pt idx="3127">
                  <c:v>49.482154800000004</c:v>
                </c:pt>
                <c:pt idx="3128">
                  <c:v>48.385414099999998</c:v>
                </c:pt>
                <c:pt idx="3129">
                  <c:v>52.009429900000001</c:v>
                </c:pt>
                <c:pt idx="3130">
                  <c:v>53.177700000000002</c:v>
                </c:pt>
                <c:pt idx="3131">
                  <c:v>55.704975099999999</c:v>
                </c:pt>
                <c:pt idx="3132">
                  <c:v>54.798973099999998</c:v>
                </c:pt>
                <c:pt idx="3133">
                  <c:v>60.926422100000003</c:v>
                </c:pt>
                <c:pt idx="3134">
                  <c:v>58.637565600000002</c:v>
                </c:pt>
                <c:pt idx="3135">
                  <c:v>59.662784600000002</c:v>
                </c:pt>
                <c:pt idx="3136">
                  <c:v>52.486278499999997</c:v>
                </c:pt>
                <c:pt idx="3137">
                  <c:v>57.826931000000002</c:v>
                </c:pt>
                <c:pt idx="3138">
                  <c:v>52.891593899999997</c:v>
                </c:pt>
                <c:pt idx="3139">
                  <c:v>53.940650900000001</c:v>
                </c:pt>
                <c:pt idx="3140">
                  <c:v>52.3909035</c:v>
                </c:pt>
                <c:pt idx="3141">
                  <c:v>51.079582199999997</c:v>
                </c:pt>
                <c:pt idx="3142">
                  <c:v>46.525718699999999</c:v>
                </c:pt>
                <c:pt idx="3143">
                  <c:v>46.859512299999999</c:v>
                </c:pt>
                <c:pt idx="3144">
                  <c:v>47.908565500000002</c:v>
                </c:pt>
                <c:pt idx="3145">
                  <c:v>48.957622499999999</c:v>
                </c:pt>
                <c:pt idx="3146">
                  <c:v>46.573402399999999</c:v>
                </c:pt>
                <c:pt idx="3147">
                  <c:v>49.625205999999999</c:v>
                </c:pt>
                <c:pt idx="3148">
                  <c:v>47.121772800000002</c:v>
                </c:pt>
                <c:pt idx="3149">
                  <c:v>49.458312999999997</c:v>
                </c:pt>
                <c:pt idx="3150">
                  <c:v>46.144245099999999</c:v>
                </c:pt>
                <c:pt idx="3151">
                  <c:v>48.862255099999999</c:v>
                </c:pt>
                <c:pt idx="3152">
                  <c:v>47.813198100000001</c:v>
                </c:pt>
                <c:pt idx="3153">
                  <c:v>48.9337807</c:v>
                </c:pt>
                <c:pt idx="3154">
                  <c:v>46.549560499999998</c:v>
                </c:pt>
                <c:pt idx="3155">
                  <c:v>46.501876799999998</c:v>
                </c:pt>
                <c:pt idx="3156">
                  <c:v>51.532589000000002</c:v>
                </c:pt>
                <c:pt idx="3157">
                  <c:v>49.458312999999997</c:v>
                </c:pt>
                <c:pt idx="3158">
                  <c:v>46.072719599999999</c:v>
                </c:pt>
                <c:pt idx="3159">
                  <c:v>49.601364099999998</c:v>
                </c:pt>
                <c:pt idx="3160">
                  <c:v>50.865001700000001</c:v>
                </c:pt>
                <c:pt idx="3161">
                  <c:v>54.345970199999996</c:v>
                </c:pt>
                <c:pt idx="3162">
                  <c:v>55.466552700000001</c:v>
                </c:pt>
                <c:pt idx="3163">
                  <c:v>58.327617600000004</c:v>
                </c:pt>
                <c:pt idx="3164">
                  <c:v>53.916809100000002</c:v>
                </c:pt>
                <c:pt idx="3165">
                  <c:v>58.9236717</c:v>
                </c:pt>
                <c:pt idx="3166">
                  <c:v>55.085079200000003</c:v>
                </c:pt>
                <c:pt idx="3167">
                  <c:v>55.538078300000002</c:v>
                </c:pt>
                <c:pt idx="3168">
                  <c:v>53.392280599999999</c:v>
                </c:pt>
                <c:pt idx="3169">
                  <c:v>52.128639200000002</c:v>
                </c:pt>
                <c:pt idx="3170">
                  <c:v>52.009429900000001</c:v>
                </c:pt>
                <c:pt idx="3171">
                  <c:v>49.339103700000003</c:v>
                </c:pt>
                <c:pt idx="3172">
                  <c:v>46.859512299999999</c:v>
                </c:pt>
                <c:pt idx="3173">
                  <c:v>43.974601700000001</c:v>
                </c:pt>
                <c:pt idx="3174">
                  <c:v>46.358825699999997</c:v>
                </c:pt>
                <c:pt idx="3175">
                  <c:v>41.280433700000003</c:v>
                </c:pt>
                <c:pt idx="3176">
                  <c:v>38.9438934</c:v>
                </c:pt>
                <c:pt idx="3177">
                  <c:v>36.798091900000003</c:v>
                </c:pt>
                <c:pt idx="3178">
                  <c:v>36.9411469</c:v>
                </c:pt>
                <c:pt idx="3179">
                  <c:v>34.676136</c:v>
                </c:pt>
                <c:pt idx="3180">
                  <c:v>33.603237200000002</c:v>
                </c:pt>
                <c:pt idx="3181">
                  <c:v>29.979217500000001</c:v>
                </c:pt>
                <c:pt idx="3182">
                  <c:v>30.980592699999999</c:v>
                </c:pt>
                <c:pt idx="3183">
                  <c:v>28.739423800000001</c:v>
                </c:pt>
                <c:pt idx="3184">
                  <c:v>27.666524899999999</c:v>
                </c:pt>
                <c:pt idx="3185">
                  <c:v>27.666524899999999</c:v>
                </c:pt>
                <c:pt idx="3186">
                  <c:v>28.715578099999998</c:v>
                </c:pt>
                <c:pt idx="3187">
                  <c:v>32.148860900000003</c:v>
                </c:pt>
                <c:pt idx="3188">
                  <c:v>33.174076100000001</c:v>
                </c:pt>
                <c:pt idx="3189">
                  <c:v>32.673389399999998</c:v>
                </c:pt>
                <c:pt idx="3190">
                  <c:v>36.082824700000003</c:v>
                </c:pt>
                <c:pt idx="3191">
                  <c:v>33.984710700000001</c:v>
                </c:pt>
                <c:pt idx="3192">
                  <c:v>35.0337715</c:v>
                </c:pt>
                <c:pt idx="3193">
                  <c:v>33.531711600000001</c:v>
                </c:pt>
                <c:pt idx="3194">
                  <c:v>33.722446400000003</c:v>
                </c:pt>
                <c:pt idx="3195">
                  <c:v>36.559669499999998</c:v>
                </c:pt>
                <c:pt idx="3196">
                  <c:v>31.695858000000001</c:v>
                </c:pt>
                <c:pt idx="3197">
                  <c:v>26.998939499999999</c:v>
                </c:pt>
                <c:pt idx="3198">
                  <c:v>25.997568099999999</c:v>
                </c:pt>
                <c:pt idx="3199">
                  <c:v>23.279554399999999</c:v>
                </c:pt>
                <c:pt idx="3200">
                  <c:v>22.2066555</c:v>
                </c:pt>
                <c:pt idx="3201">
                  <c:v>19.655536699999999</c:v>
                </c:pt>
                <c:pt idx="3202">
                  <c:v>19.655536699999999</c:v>
                </c:pt>
                <c:pt idx="3203">
                  <c:v>17.557420700000002</c:v>
                </c:pt>
                <c:pt idx="3204">
                  <c:v>17.557420700000002</c:v>
                </c:pt>
                <c:pt idx="3205">
                  <c:v>15.4831486</c:v>
                </c:pt>
                <c:pt idx="3206">
                  <c:v>16.627574899999999</c:v>
                </c:pt>
                <c:pt idx="3207">
                  <c:v>15.435463</c:v>
                </c:pt>
                <c:pt idx="3208">
                  <c:v>15.435463</c:v>
                </c:pt>
                <c:pt idx="3209">
                  <c:v>14.4102478</c:v>
                </c:pt>
                <c:pt idx="3210">
                  <c:v>16.603733099999999</c:v>
                </c:pt>
                <c:pt idx="3211">
                  <c:v>14.1956673</c:v>
                </c:pt>
                <c:pt idx="3212">
                  <c:v>15.268568</c:v>
                </c:pt>
                <c:pt idx="3213">
                  <c:v>13.051241900000001</c:v>
                </c:pt>
                <c:pt idx="3214">
                  <c:v>15.2208834</c:v>
                </c:pt>
                <c:pt idx="3215">
                  <c:v>13.933403</c:v>
                </c:pt>
                <c:pt idx="3216">
                  <c:v>14.1002989</c:v>
                </c:pt>
                <c:pt idx="3217">
                  <c:v>12.979715300000001</c:v>
                </c:pt>
                <c:pt idx="3218">
                  <c:v>14.004929499999999</c:v>
                </c:pt>
                <c:pt idx="3219">
                  <c:v>11.9783411</c:v>
                </c:pt>
                <c:pt idx="3220">
                  <c:v>13.1704521</c:v>
                </c:pt>
                <c:pt idx="3221">
                  <c:v>12.145237</c:v>
                </c:pt>
                <c:pt idx="3222">
                  <c:v>12.145237</c:v>
                </c:pt>
                <c:pt idx="3223">
                  <c:v>13.933403</c:v>
                </c:pt>
                <c:pt idx="3224">
                  <c:v>12.8128195</c:v>
                </c:pt>
                <c:pt idx="3225">
                  <c:v>12.8128195</c:v>
                </c:pt>
                <c:pt idx="3226">
                  <c:v>12.8128195</c:v>
                </c:pt>
                <c:pt idx="3227">
                  <c:v>12.8128195</c:v>
                </c:pt>
                <c:pt idx="3228">
                  <c:v>12.8128195</c:v>
                </c:pt>
                <c:pt idx="3229">
                  <c:v>13.8380346</c:v>
                </c:pt>
                <c:pt idx="3230">
                  <c:v>12.717450100000001</c:v>
                </c:pt>
                <c:pt idx="3231">
                  <c:v>12.717450100000001</c:v>
                </c:pt>
                <c:pt idx="3232">
                  <c:v>11.5968657</c:v>
                </c:pt>
                <c:pt idx="3233">
                  <c:v>12.7651348</c:v>
                </c:pt>
                <c:pt idx="3234">
                  <c:v>10.571650500000001</c:v>
                </c:pt>
                <c:pt idx="3235">
                  <c:v>12.8605032</c:v>
                </c:pt>
                <c:pt idx="3236">
                  <c:v>10.833914800000001</c:v>
                </c:pt>
                <c:pt idx="3237">
                  <c:v>12.145237</c:v>
                </c:pt>
                <c:pt idx="3238">
                  <c:v>11.1200218</c:v>
                </c:pt>
                <c:pt idx="3239">
                  <c:v>12.169078799999999</c:v>
                </c:pt>
                <c:pt idx="3240">
                  <c:v>12.169078799999999</c:v>
                </c:pt>
                <c:pt idx="3241">
                  <c:v>12.169078799999999</c:v>
                </c:pt>
                <c:pt idx="3242">
                  <c:v>13.742665300000001</c:v>
                </c:pt>
                <c:pt idx="3243">
                  <c:v>13.766508099999999</c:v>
                </c:pt>
                <c:pt idx="3244">
                  <c:v>12.5743961</c:v>
                </c:pt>
                <c:pt idx="3245">
                  <c:v>13.766508099999999</c:v>
                </c:pt>
                <c:pt idx="3246">
                  <c:v>12.741293000000001</c:v>
                </c:pt>
                <c:pt idx="3247">
                  <c:v>13.8380346</c:v>
                </c:pt>
                <c:pt idx="3248">
                  <c:v>12.788976699999999</c:v>
                </c:pt>
                <c:pt idx="3249">
                  <c:v>13.8380346</c:v>
                </c:pt>
                <c:pt idx="3250">
                  <c:v>12.717450100000001</c:v>
                </c:pt>
                <c:pt idx="3251">
                  <c:v>12.717450100000001</c:v>
                </c:pt>
                <c:pt idx="3252">
                  <c:v>12.717450100000001</c:v>
                </c:pt>
                <c:pt idx="3253">
                  <c:v>12.5743961</c:v>
                </c:pt>
                <c:pt idx="3254">
                  <c:v>11.501496299999999</c:v>
                </c:pt>
                <c:pt idx="3255">
                  <c:v>11.501496299999999</c:v>
                </c:pt>
                <c:pt idx="3256">
                  <c:v>12.526712399999999</c:v>
                </c:pt>
                <c:pt idx="3257">
                  <c:v>11.3107586</c:v>
                </c:pt>
                <c:pt idx="3258">
                  <c:v>12.3836584</c:v>
                </c:pt>
                <c:pt idx="3259">
                  <c:v>12.3836584</c:v>
                </c:pt>
                <c:pt idx="3260">
                  <c:v>12.3836584</c:v>
                </c:pt>
                <c:pt idx="3261">
                  <c:v>11.382285100000001</c:v>
                </c:pt>
                <c:pt idx="3262">
                  <c:v>12.3836584</c:v>
                </c:pt>
                <c:pt idx="3263">
                  <c:v>12.3836584</c:v>
                </c:pt>
                <c:pt idx="3264">
                  <c:v>14.362562199999999</c:v>
                </c:pt>
                <c:pt idx="3265">
                  <c:v>12.0260248</c:v>
                </c:pt>
                <c:pt idx="3266">
                  <c:v>13.122767400000001</c:v>
                </c:pt>
                <c:pt idx="3267">
                  <c:v>11.9783411</c:v>
                </c:pt>
                <c:pt idx="3268">
                  <c:v>12.979715300000001</c:v>
                </c:pt>
                <c:pt idx="3269">
                  <c:v>11.906814600000001</c:v>
                </c:pt>
                <c:pt idx="3270">
                  <c:v>11.906814600000001</c:v>
                </c:pt>
                <c:pt idx="3271">
                  <c:v>11.906814600000001</c:v>
                </c:pt>
                <c:pt idx="3272">
                  <c:v>11.906814600000001</c:v>
                </c:pt>
                <c:pt idx="3273">
                  <c:v>11.906814600000001</c:v>
                </c:pt>
                <c:pt idx="3274">
                  <c:v>11.906814600000001</c:v>
                </c:pt>
                <c:pt idx="3275">
                  <c:v>11.906814600000001</c:v>
                </c:pt>
                <c:pt idx="3276">
                  <c:v>11.906814600000001</c:v>
                </c:pt>
                <c:pt idx="3277">
                  <c:v>13.194293999999999</c:v>
                </c:pt>
                <c:pt idx="3278">
                  <c:v>12.145237</c:v>
                </c:pt>
                <c:pt idx="3279">
                  <c:v>11.0723372</c:v>
                </c:pt>
                <c:pt idx="3280">
                  <c:v>12.145237</c:v>
                </c:pt>
                <c:pt idx="3281">
                  <c:v>11.143863700000001</c:v>
                </c:pt>
                <c:pt idx="3282">
                  <c:v>12.169078799999999</c:v>
                </c:pt>
                <c:pt idx="3283">
                  <c:v>12.169078799999999</c:v>
                </c:pt>
                <c:pt idx="3284">
                  <c:v>12.049867600000001</c:v>
                </c:pt>
                <c:pt idx="3285">
                  <c:v>12.049867600000001</c:v>
                </c:pt>
                <c:pt idx="3286">
                  <c:v>11.0246534</c:v>
                </c:pt>
                <c:pt idx="3287">
                  <c:v>11.0246534</c:v>
                </c:pt>
                <c:pt idx="3288">
                  <c:v>11.0246534</c:v>
                </c:pt>
                <c:pt idx="3289">
                  <c:v>11.0246534</c:v>
                </c:pt>
                <c:pt idx="3290">
                  <c:v>9.8325414700000007</c:v>
                </c:pt>
                <c:pt idx="3291">
                  <c:v>9.8325414700000007</c:v>
                </c:pt>
                <c:pt idx="3292">
                  <c:v>10.857757599999999</c:v>
                </c:pt>
                <c:pt idx="3293">
                  <c:v>10.857757599999999</c:v>
                </c:pt>
                <c:pt idx="3294">
                  <c:v>9.7371721299999994</c:v>
                </c:pt>
                <c:pt idx="3295">
                  <c:v>10.8100729</c:v>
                </c:pt>
                <c:pt idx="3296">
                  <c:v>10.8100729</c:v>
                </c:pt>
                <c:pt idx="3297">
                  <c:v>11.835288</c:v>
                </c:pt>
                <c:pt idx="3298">
                  <c:v>9.5941190699999996</c:v>
                </c:pt>
                <c:pt idx="3299">
                  <c:v>13.098925599999999</c:v>
                </c:pt>
                <c:pt idx="3300">
                  <c:v>12.0737095</c:v>
                </c:pt>
                <c:pt idx="3301">
                  <c:v>12.0737095</c:v>
                </c:pt>
                <c:pt idx="3302">
                  <c:v>11.0246534</c:v>
                </c:pt>
                <c:pt idx="3303">
                  <c:v>12.121395100000001</c:v>
                </c:pt>
                <c:pt idx="3304">
                  <c:v>12.121395100000001</c:v>
                </c:pt>
                <c:pt idx="3305">
                  <c:v>12.121395100000001</c:v>
                </c:pt>
                <c:pt idx="3306">
                  <c:v>10.929283099999999</c:v>
                </c:pt>
                <c:pt idx="3307">
                  <c:v>11.9783411</c:v>
                </c:pt>
                <c:pt idx="3308">
                  <c:v>10.8100729</c:v>
                </c:pt>
                <c:pt idx="3309">
                  <c:v>10.8100729</c:v>
                </c:pt>
                <c:pt idx="3310">
                  <c:v>9.7610149400000008</c:v>
                </c:pt>
                <c:pt idx="3311">
                  <c:v>10.786231000000001</c:v>
                </c:pt>
                <c:pt idx="3312">
                  <c:v>9.7133302700000002</c:v>
                </c:pt>
                <c:pt idx="3313">
                  <c:v>12.5505543</c:v>
                </c:pt>
                <c:pt idx="3314">
                  <c:v>10.3809118</c:v>
                </c:pt>
                <c:pt idx="3315">
                  <c:v>10.3809118</c:v>
                </c:pt>
                <c:pt idx="3316">
                  <c:v>10.3809118</c:v>
                </c:pt>
                <c:pt idx="3317">
                  <c:v>10.3809118</c:v>
                </c:pt>
                <c:pt idx="3318">
                  <c:v>9.3080120100000006</c:v>
                </c:pt>
                <c:pt idx="3319">
                  <c:v>10.476282100000001</c:v>
                </c:pt>
                <c:pt idx="3320">
                  <c:v>9.2364854800000007</c:v>
                </c:pt>
                <c:pt idx="3321">
                  <c:v>10.2378597</c:v>
                </c:pt>
                <c:pt idx="3322">
                  <c:v>9.18880081</c:v>
                </c:pt>
                <c:pt idx="3323">
                  <c:v>8.0443744699999993</c:v>
                </c:pt>
                <c:pt idx="3324">
                  <c:v>9.4749078799999999</c:v>
                </c:pt>
                <c:pt idx="3325">
                  <c:v>9.4749078799999999</c:v>
                </c:pt>
                <c:pt idx="3326">
                  <c:v>9.4749078799999999</c:v>
                </c:pt>
                <c:pt idx="3327">
                  <c:v>9.4272232099999993</c:v>
                </c:pt>
                <c:pt idx="3328">
                  <c:v>9.4272232099999993</c:v>
                </c:pt>
                <c:pt idx="3329">
                  <c:v>9.3556966799999994</c:v>
                </c:pt>
                <c:pt idx="3330">
                  <c:v>9.3556966799999994</c:v>
                </c:pt>
                <c:pt idx="3331">
                  <c:v>8.3304824800000006</c:v>
                </c:pt>
                <c:pt idx="3332">
                  <c:v>9.3795385400000004</c:v>
                </c:pt>
                <c:pt idx="3333">
                  <c:v>8.0920591399999999</c:v>
                </c:pt>
                <c:pt idx="3334">
                  <c:v>7.9966902700000002</c:v>
                </c:pt>
                <c:pt idx="3335">
                  <c:v>9.09343243</c:v>
                </c:pt>
                <c:pt idx="3336">
                  <c:v>9.09343243</c:v>
                </c:pt>
                <c:pt idx="3337">
                  <c:v>9.5464344000000008</c:v>
                </c:pt>
                <c:pt idx="3338">
                  <c:v>9.5464344000000008</c:v>
                </c:pt>
                <c:pt idx="3339">
                  <c:v>8.5212192499999997</c:v>
                </c:pt>
                <c:pt idx="3340">
                  <c:v>9.6418037400000003</c:v>
                </c:pt>
                <c:pt idx="3341">
                  <c:v>8.6404294999999998</c:v>
                </c:pt>
                <c:pt idx="3342">
                  <c:v>8.6404294999999998</c:v>
                </c:pt>
                <c:pt idx="3343">
                  <c:v>8.6404294999999998</c:v>
                </c:pt>
                <c:pt idx="3344">
                  <c:v>8.6404294999999998</c:v>
                </c:pt>
                <c:pt idx="3345">
                  <c:v>7.6390571600000001</c:v>
                </c:pt>
                <c:pt idx="3346">
                  <c:v>8.6642723099999994</c:v>
                </c:pt>
                <c:pt idx="3347">
                  <c:v>7.3767924300000001</c:v>
                </c:pt>
                <c:pt idx="3348">
                  <c:v>7.3767924300000001</c:v>
                </c:pt>
                <c:pt idx="3349">
                  <c:v>7.3767924300000001</c:v>
                </c:pt>
                <c:pt idx="3350">
                  <c:v>7.3767924300000001</c:v>
                </c:pt>
                <c:pt idx="3351">
                  <c:v>7.3767924300000001</c:v>
                </c:pt>
                <c:pt idx="3352">
                  <c:v>7.3767924300000001</c:v>
                </c:pt>
                <c:pt idx="3353">
                  <c:v>7.4006347699999999</c:v>
                </c:pt>
                <c:pt idx="3354">
                  <c:v>8.4496927300000007</c:v>
                </c:pt>
                <c:pt idx="3355">
                  <c:v>7.35295057</c:v>
                </c:pt>
                <c:pt idx="3356">
                  <c:v>7.35295057</c:v>
                </c:pt>
                <c:pt idx="3357">
                  <c:v>7.35295057</c:v>
                </c:pt>
                <c:pt idx="3358">
                  <c:v>7.35295057</c:v>
                </c:pt>
                <c:pt idx="3359">
                  <c:v>7.35295057</c:v>
                </c:pt>
                <c:pt idx="3360">
                  <c:v>6.3515772799999999</c:v>
                </c:pt>
                <c:pt idx="3361">
                  <c:v>6.3515772799999999</c:v>
                </c:pt>
                <c:pt idx="3362">
                  <c:v>6.3515772799999999</c:v>
                </c:pt>
                <c:pt idx="3363">
                  <c:v>6.3515772799999999</c:v>
                </c:pt>
                <c:pt idx="3364">
                  <c:v>6.3515772799999999</c:v>
                </c:pt>
                <c:pt idx="3365">
                  <c:v>6.3515772799999999</c:v>
                </c:pt>
                <c:pt idx="3366">
                  <c:v>6.3515772799999999</c:v>
                </c:pt>
                <c:pt idx="3367">
                  <c:v>6.3515772799999999</c:v>
                </c:pt>
                <c:pt idx="3368">
                  <c:v>6.3515772799999999</c:v>
                </c:pt>
                <c:pt idx="3369">
                  <c:v>6.3515772799999999</c:v>
                </c:pt>
                <c:pt idx="3370">
                  <c:v>6.3515772799999999</c:v>
                </c:pt>
                <c:pt idx="3371">
                  <c:v>6.3515772799999999</c:v>
                </c:pt>
                <c:pt idx="3372">
                  <c:v>6.3515772799999999</c:v>
                </c:pt>
                <c:pt idx="3373">
                  <c:v>6.3515772799999999</c:v>
                </c:pt>
                <c:pt idx="3374">
                  <c:v>5.2309927900000002</c:v>
                </c:pt>
                <c:pt idx="3375">
                  <c:v>5.20715094</c:v>
                </c:pt>
                <c:pt idx="3376">
                  <c:v>5.20715094</c:v>
                </c:pt>
                <c:pt idx="3377">
                  <c:v>5.20715094</c:v>
                </c:pt>
                <c:pt idx="3378">
                  <c:v>5.20715094</c:v>
                </c:pt>
                <c:pt idx="3379">
                  <c:v>5.20715094</c:v>
                </c:pt>
                <c:pt idx="3380">
                  <c:v>5.20715094</c:v>
                </c:pt>
                <c:pt idx="3381">
                  <c:v>5.20715094</c:v>
                </c:pt>
                <c:pt idx="3382">
                  <c:v>5.2309927900000002</c:v>
                </c:pt>
                <c:pt idx="3383">
                  <c:v>4.2057766900000004</c:v>
                </c:pt>
                <c:pt idx="3384">
                  <c:v>4.3726725599999998</c:v>
                </c:pt>
                <c:pt idx="3385">
                  <c:v>4.3726725599999998</c:v>
                </c:pt>
                <c:pt idx="3386">
                  <c:v>4.4918837500000004</c:v>
                </c:pt>
                <c:pt idx="3387">
                  <c:v>4.4918837500000004</c:v>
                </c:pt>
                <c:pt idx="3388">
                  <c:v>4.4918837500000004</c:v>
                </c:pt>
                <c:pt idx="3389">
                  <c:v>5.63631058</c:v>
                </c:pt>
                <c:pt idx="3390">
                  <c:v>5.63631058</c:v>
                </c:pt>
                <c:pt idx="3391">
                  <c:v>5.63631058</c:v>
                </c:pt>
                <c:pt idx="3392">
                  <c:v>5.63631058</c:v>
                </c:pt>
                <c:pt idx="3393">
                  <c:v>5.63631058</c:v>
                </c:pt>
                <c:pt idx="3394">
                  <c:v>5.63631058</c:v>
                </c:pt>
                <c:pt idx="3395">
                  <c:v>5.63631058</c:v>
                </c:pt>
                <c:pt idx="3396">
                  <c:v>5.63631058</c:v>
                </c:pt>
                <c:pt idx="3397">
                  <c:v>5.63631058</c:v>
                </c:pt>
                <c:pt idx="3398">
                  <c:v>5.63631058</c:v>
                </c:pt>
                <c:pt idx="3399">
                  <c:v>5.63631058</c:v>
                </c:pt>
                <c:pt idx="3400">
                  <c:v>5.63631058</c:v>
                </c:pt>
                <c:pt idx="3401">
                  <c:v>4.6349372899999999</c:v>
                </c:pt>
                <c:pt idx="3402">
                  <c:v>5.7555217699999996</c:v>
                </c:pt>
                <c:pt idx="3403">
                  <c:v>4.7064638099999998</c:v>
                </c:pt>
                <c:pt idx="3404">
                  <c:v>4.7064638099999998</c:v>
                </c:pt>
                <c:pt idx="3405">
                  <c:v>4.6826214799999999</c:v>
                </c:pt>
                <c:pt idx="3406">
                  <c:v>4.6826214799999999</c:v>
                </c:pt>
                <c:pt idx="3407">
                  <c:v>4.6826214799999999</c:v>
                </c:pt>
                <c:pt idx="3408">
                  <c:v>4.6826214799999999</c:v>
                </c:pt>
                <c:pt idx="3409">
                  <c:v>4.6826214799999999</c:v>
                </c:pt>
                <c:pt idx="3410">
                  <c:v>4.6826214799999999</c:v>
                </c:pt>
                <c:pt idx="3411">
                  <c:v>4.6826214799999999</c:v>
                </c:pt>
                <c:pt idx="3412">
                  <c:v>4.6826214799999999</c:v>
                </c:pt>
                <c:pt idx="3413">
                  <c:v>4.6826214799999999</c:v>
                </c:pt>
                <c:pt idx="3414">
                  <c:v>4.6826214799999999</c:v>
                </c:pt>
                <c:pt idx="3415">
                  <c:v>4.6826214799999999</c:v>
                </c:pt>
                <c:pt idx="3416">
                  <c:v>4.6826214799999999</c:v>
                </c:pt>
                <c:pt idx="3417">
                  <c:v>4.6826214799999999</c:v>
                </c:pt>
                <c:pt idx="3418">
                  <c:v>5.68399477</c:v>
                </c:pt>
                <c:pt idx="3419">
                  <c:v>5.68399477</c:v>
                </c:pt>
                <c:pt idx="3420">
                  <c:v>5.68399477</c:v>
                </c:pt>
                <c:pt idx="3421">
                  <c:v>5.68399477</c:v>
                </c:pt>
                <c:pt idx="3422">
                  <c:v>5.68399477</c:v>
                </c:pt>
                <c:pt idx="3423">
                  <c:v>5.68399477</c:v>
                </c:pt>
                <c:pt idx="3424">
                  <c:v>5.68399477</c:v>
                </c:pt>
                <c:pt idx="3425">
                  <c:v>5.68399477</c:v>
                </c:pt>
                <c:pt idx="3426">
                  <c:v>6.6853675800000003</c:v>
                </c:pt>
                <c:pt idx="3427">
                  <c:v>6.6853675800000003</c:v>
                </c:pt>
                <c:pt idx="3428">
                  <c:v>6.6853675800000003</c:v>
                </c:pt>
                <c:pt idx="3429">
                  <c:v>6.9953165100000003</c:v>
                </c:pt>
                <c:pt idx="3430">
                  <c:v>6.9953165100000003</c:v>
                </c:pt>
                <c:pt idx="3431">
                  <c:v>6.9953165100000003</c:v>
                </c:pt>
                <c:pt idx="3432">
                  <c:v>8.0205326100000001</c:v>
                </c:pt>
                <c:pt idx="3433">
                  <c:v>8.0205326100000001</c:v>
                </c:pt>
                <c:pt idx="3434">
                  <c:v>8.0205326100000001</c:v>
                </c:pt>
                <c:pt idx="3435">
                  <c:v>7.01915932</c:v>
                </c:pt>
                <c:pt idx="3436">
                  <c:v>7.01915932</c:v>
                </c:pt>
                <c:pt idx="3437">
                  <c:v>7.01915932</c:v>
                </c:pt>
                <c:pt idx="3438">
                  <c:v>7.01915932</c:v>
                </c:pt>
                <c:pt idx="3439">
                  <c:v>7.01915932</c:v>
                </c:pt>
                <c:pt idx="3440">
                  <c:v>7.01915932</c:v>
                </c:pt>
                <c:pt idx="3441">
                  <c:v>7.01915932</c:v>
                </c:pt>
                <c:pt idx="3442">
                  <c:v>7.01915932</c:v>
                </c:pt>
                <c:pt idx="3443">
                  <c:v>7.01915932</c:v>
                </c:pt>
                <c:pt idx="3444">
                  <c:v>7.01915932</c:v>
                </c:pt>
                <c:pt idx="3445">
                  <c:v>7.01915932</c:v>
                </c:pt>
                <c:pt idx="3446">
                  <c:v>7.01915932</c:v>
                </c:pt>
                <c:pt idx="3447">
                  <c:v>7.01915932</c:v>
                </c:pt>
                <c:pt idx="3448">
                  <c:v>7.01915932</c:v>
                </c:pt>
                <c:pt idx="3449">
                  <c:v>8.1397437999999998</c:v>
                </c:pt>
                <c:pt idx="3450">
                  <c:v>8.1397437999999998</c:v>
                </c:pt>
                <c:pt idx="3451">
                  <c:v>8.1397437999999998</c:v>
                </c:pt>
                <c:pt idx="3452">
                  <c:v>9.1649589500000008</c:v>
                </c:pt>
                <c:pt idx="3453">
                  <c:v>9.1649589500000008</c:v>
                </c:pt>
                <c:pt idx="3454">
                  <c:v>9.3080120100000006</c:v>
                </c:pt>
                <c:pt idx="3455">
                  <c:v>8.1159019499999996</c:v>
                </c:pt>
                <c:pt idx="3456">
                  <c:v>9.1172742800000002</c:v>
                </c:pt>
                <c:pt idx="3457">
                  <c:v>9.1172742800000002</c:v>
                </c:pt>
                <c:pt idx="3458">
                  <c:v>9.1172742800000002</c:v>
                </c:pt>
                <c:pt idx="3459">
                  <c:v>10.35707</c:v>
                </c:pt>
                <c:pt idx="3460">
                  <c:v>10.500124</c:v>
                </c:pt>
                <c:pt idx="3461">
                  <c:v>10.500124</c:v>
                </c:pt>
                <c:pt idx="3462">
                  <c:v>13.2896643</c:v>
                </c:pt>
                <c:pt idx="3463">
                  <c:v>13.2896643</c:v>
                </c:pt>
                <c:pt idx="3464">
                  <c:v>12.2406054</c:v>
                </c:pt>
                <c:pt idx="3465">
                  <c:v>13.4088745</c:v>
                </c:pt>
                <c:pt idx="3466">
                  <c:v>13.6949816</c:v>
                </c:pt>
                <c:pt idx="3467">
                  <c:v>14.7440386</c:v>
                </c:pt>
                <c:pt idx="3468">
                  <c:v>14.5533009</c:v>
                </c:pt>
                <c:pt idx="3469">
                  <c:v>16.722942400000001</c:v>
                </c:pt>
                <c:pt idx="3470">
                  <c:v>15.4831486</c:v>
                </c:pt>
                <c:pt idx="3471">
                  <c:v>16.484521900000001</c:v>
                </c:pt>
                <c:pt idx="3472">
                  <c:v>15.4593048</c:v>
                </c:pt>
                <c:pt idx="3473">
                  <c:v>16.627574899999999</c:v>
                </c:pt>
                <c:pt idx="3474">
                  <c:v>15.578517</c:v>
                </c:pt>
                <c:pt idx="3475">
                  <c:v>16.627574899999999</c:v>
                </c:pt>
                <c:pt idx="3476">
                  <c:v>16.269941299999999</c:v>
                </c:pt>
                <c:pt idx="3477">
                  <c:v>16.2937832</c:v>
                </c:pt>
                <c:pt idx="3478">
                  <c:v>16.389152500000002</c:v>
                </c:pt>
                <c:pt idx="3479">
                  <c:v>17.390525799999999</c:v>
                </c:pt>
                <c:pt idx="3480">
                  <c:v>17.485895200000002</c:v>
                </c:pt>
                <c:pt idx="3481">
                  <c:v>17.485895200000002</c:v>
                </c:pt>
                <c:pt idx="3482">
                  <c:v>16.389152500000002</c:v>
                </c:pt>
                <c:pt idx="3483">
                  <c:v>18.821058300000001</c:v>
                </c:pt>
                <c:pt idx="3484">
                  <c:v>23.0888138</c:v>
                </c:pt>
                <c:pt idx="3485">
                  <c:v>20.943017999999999</c:v>
                </c:pt>
                <c:pt idx="3486">
                  <c:v>19.870117199999999</c:v>
                </c:pt>
                <c:pt idx="3487">
                  <c:v>21.920547500000001</c:v>
                </c:pt>
                <c:pt idx="3488">
                  <c:v>20.490015</c:v>
                </c:pt>
                <c:pt idx="3489">
                  <c:v>22.707342100000002</c:v>
                </c:pt>
                <c:pt idx="3490">
                  <c:v>22.707342100000002</c:v>
                </c:pt>
                <c:pt idx="3491">
                  <c:v>22.707342100000002</c:v>
                </c:pt>
                <c:pt idx="3492">
                  <c:v>22.7550259</c:v>
                </c:pt>
                <c:pt idx="3493">
                  <c:v>22.7550259</c:v>
                </c:pt>
                <c:pt idx="3494">
                  <c:v>21.539073900000002</c:v>
                </c:pt>
                <c:pt idx="3495">
                  <c:v>23.6133442</c:v>
                </c:pt>
                <c:pt idx="3496">
                  <c:v>22.2543392</c:v>
                </c:pt>
                <c:pt idx="3497">
                  <c:v>22.4689178</c:v>
                </c:pt>
                <c:pt idx="3498">
                  <c:v>22.4689178</c:v>
                </c:pt>
                <c:pt idx="3499">
                  <c:v>22.039760600000001</c:v>
                </c:pt>
                <c:pt idx="3500">
                  <c:v>21.562915799999999</c:v>
                </c:pt>
                <c:pt idx="3501">
                  <c:v>24.042505299999998</c:v>
                </c:pt>
                <c:pt idx="3502">
                  <c:v>22.850395200000001</c:v>
                </c:pt>
                <c:pt idx="3503">
                  <c:v>24.257085799999999</c:v>
                </c:pt>
                <c:pt idx="3504">
                  <c:v>23.136501299999999</c:v>
                </c:pt>
                <c:pt idx="3505">
                  <c:v>26.188304899999999</c:v>
                </c:pt>
                <c:pt idx="3506">
                  <c:v>26.188304899999999</c:v>
                </c:pt>
                <c:pt idx="3507">
                  <c:v>29.120897299999999</c:v>
                </c:pt>
                <c:pt idx="3508">
                  <c:v>35.820564300000001</c:v>
                </c:pt>
                <c:pt idx="3509">
                  <c:v>42.305644999999998</c:v>
                </c:pt>
                <c:pt idx="3510">
                  <c:v>41.804958300000003</c:v>
                </c:pt>
                <c:pt idx="3511">
                  <c:v>47.956249200000002</c:v>
                </c:pt>
                <c:pt idx="3512">
                  <c:v>50.245101900000002</c:v>
                </c:pt>
                <c:pt idx="3513">
                  <c:v>54.441337599999997</c:v>
                </c:pt>
                <c:pt idx="3514">
                  <c:v>60.878734600000001</c:v>
                </c:pt>
                <c:pt idx="3515">
                  <c:v>62.070846600000003</c:v>
                </c:pt>
                <c:pt idx="3516">
                  <c:v>68.603614800000003</c:v>
                </c:pt>
                <c:pt idx="3517">
                  <c:v>70.320259100000001</c:v>
                </c:pt>
                <c:pt idx="3518">
                  <c:v>75.136383100000003</c:v>
                </c:pt>
                <c:pt idx="3519">
                  <c:v>76.113914500000007</c:v>
                </c:pt>
                <c:pt idx="3520">
                  <c:v>77.353706399999993</c:v>
                </c:pt>
                <c:pt idx="3521">
                  <c:v>87.129020699999998</c:v>
                </c:pt>
                <c:pt idx="3522">
                  <c:v>91.2537308</c:v>
                </c:pt>
                <c:pt idx="3523">
                  <c:v>86.0561218</c:v>
                </c:pt>
                <c:pt idx="3524">
                  <c:v>116.35958100000001</c:v>
                </c:pt>
                <c:pt idx="3525">
                  <c:v>103.198677</c:v>
                </c:pt>
                <c:pt idx="3526">
                  <c:v>111.901093</c:v>
                </c:pt>
                <c:pt idx="3527">
                  <c:v>111.018929</c:v>
                </c:pt>
                <c:pt idx="3528">
                  <c:v>118.386169</c:v>
                </c:pt>
                <c:pt idx="3529">
                  <c:v>121.771767</c:v>
                </c:pt>
                <c:pt idx="3530">
                  <c:v>121.676399</c:v>
                </c:pt>
                <c:pt idx="3531">
                  <c:v>129.067474</c:v>
                </c:pt>
                <c:pt idx="3532">
                  <c:v>139.79647800000001</c:v>
                </c:pt>
                <c:pt idx="3533">
                  <c:v>137.388428</c:v>
                </c:pt>
                <c:pt idx="3534">
                  <c:v>145.017944</c:v>
                </c:pt>
                <c:pt idx="3535">
                  <c:v>158.08346599999999</c:v>
                </c:pt>
                <c:pt idx="3536">
                  <c:v>167.000473</c:v>
                </c:pt>
                <c:pt idx="3537">
                  <c:v>175.249863</c:v>
                </c:pt>
                <c:pt idx="3538">
                  <c:v>181.92570499999999</c:v>
                </c:pt>
                <c:pt idx="3539">
                  <c:v>193.346115</c:v>
                </c:pt>
                <c:pt idx="3540">
                  <c:v>192.630844</c:v>
                </c:pt>
                <c:pt idx="3541">
                  <c:v>194.65744000000001</c:v>
                </c:pt>
                <c:pt idx="3542">
                  <c:v>199.902725</c:v>
                </c:pt>
                <c:pt idx="3543">
                  <c:v>212.51525899999999</c:v>
                </c:pt>
                <c:pt idx="3544">
                  <c:v>208.19982899999999</c:v>
                </c:pt>
                <c:pt idx="3545">
                  <c:v>205.38644400000001</c:v>
                </c:pt>
                <c:pt idx="3546">
                  <c:v>201.357101</c:v>
                </c:pt>
                <c:pt idx="3547">
                  <c:v>234.64085399999999</c:v>
                </c:pt>
                <c:pt idx="3548">
                  <c:v>230.444626</c:v>
                </c:pt>
                <c:pt idx="3549">
                  <c:v>215.614746</c:v>
                </c:pt>
                <c:pt idx="3550">
                  <c:v>204.909592</c:v>
                </c:pt>
                <c:pt idx="3551">
                  <c:v>198.42451500000001</c:v>
                </c:pt>
                <c:pt idx="3552">
                  <c:v>204.79039</c:v>
                </c:pt>
                <c:pt idx="3553">
                  <c:v>205.72022999999999</c:v>
                </c:pt>
                <c:pt idx="3554">
                  <c:v>199.163635</c:v>
                </c:pt>
                <c:pt idx="3555">
                  <c:v>216.13926699999999</c:v>
                </c:pt>
                <c:pt idx="3556">
                  <c:v>212.13378900000001</c:v>
                </c:pt>
                <c:pt idx="3557">
                  <c:v>236.21443199999999</c:v>
                </c:pt>
                <c:pt idx="3558">
                  <c:v>227.86964399999999</c:v>
                </c:pt>
                <c:pt idx="3559">
                  <c:v>236.667419</c:v>
                </c:pt>
                <c:pt idx="3560">
                  <c:v>253.30931100000001</c:v>
                </c:pt>
                <c:pt idx="3561">
                  <c:v>247.038803</c:v>
                </c:pt>
                <c:pt idx="3562">
                  <c:v>273.52749599999999</c:v>
                </c:pt>
                <c:pt idx="3563">
                  <c:v>306.90661599999999</c:v>
                </c:pt>
                <c:pt idx="3564">
                  <c:v>308.40869099999998</c:v>
                </c:pt>
                <c:pt idx="3565">
                  <c:v>313.98776199999998</c:v>
                </c:pt>
                <c:pt idx="3566">
                  <c:v>320.78277600000001</c:v>
                </c:pt>
                <c:pt idx="3567">
                  <c:v>334.18212899999997</c:v>
                </c:pt>
                <c:pt idx="3568">
                  <c:v>333.87219199999998</c:v>
                </c:pt>
                <c:pt idx="3569">
                  <c:v>343.17062399999998</c:v>
                </c:pt>
                <c:pt idx="3570">
                  <c:v>310.95977800000003</c:v>
                </c:pt>
                <c:pt idx="3571">
                  <c:v>367.70428500000003</c:v>
                </c:pt>
                <c:pt idx="3572">
                  <c:v>335.15966800000001</c:v>
                </c:pt>
                <c:pt idx="3573">
                  <c:v>331.89328</c:v>
                </c:pt>
                <c:pt idx="3574">
                  <c:v>337.25778200000002</c:v>
                </c:pt>
                <c:pt idx="3575">
                  <c:v>327.60168499999997</c:v>
                </c:pt>
                <c:pt idx="3576">
                  <c:v>335.68417399999998</c:v>
                </c:pt>
                <c:pt idx="3577">
                  <c:v>331.60717799999998</c:v>
                </c:pt>
                <c:pt idx="3578">
                  <c:v>333.63372800000002</c:v>
                </c:pt>
                <c:pt idx="3579">
                  <c:v>298.46646099999998</c:v>
                </c:pt>
                <c:pt idx="3580">
                  <c:v>334.82586700000002</c:v>
                </c:pt>
                <c:pt idx="3581">
                  <c:v>315.58520499999997</c:v>
                </c:pt>
                <c:pt idx="3582">
                  <c:v>318.11245700000001</c:v>
                </c:pt>
                <c:pt idx="3583">
                  <c:v>244.17773399999999</c:v>
                </c:pt>
                <c:pt idx="3584">
                  <c:v>368.634094</c:v>
                </c:pt>
                <c:pt idx="3585">
                  <c:v>327.67318699999998</c:v>
                </c:pt>
                <c:pt idx="3586">
                  <c:v>300.27847300000002</c:v>
                </c:pt>
                <c:pt idx="3587">
                  <c:v>295.00933800000001</c:v>
                </c:pt>
                <c:pt idx="3588">
                  <c:v>324.66906699999998</c:v>
                </c:pt>
                <c:pt idx="3589">
                  <c:v>328.459991</c:v>
                </c:pt>
                <c:pt idx="3590">
                  <c:v>344.76806599999998</c:v>
                </c:pt>
                <c:pt idx="3591">
                  <c:v>356.04541</c:v>
                </c:pt>
                <c:pt idx="3592">
                  <c:v>376.35900900000001</c:v>
                </c:pt>
                <c:pt idx="3593">
                  <c:v>376.573578</c:v>
                </c:pt>
                <c:pt idx="3594">
                  <c:v>388.25625600000001</c:v>
                </c:pt>
                <c:pt idx="3595">
                  <c:v>375.95367399999998</c:v>
                </c:pt>
                <c:pt idx="3596">
                  <c:v>389.54376200000002</c:v>
                </c:pt>
                <c:pt idx="3597">
                  <c:v>383.91699199999999</c:v>
                </c:pt>
                <c:pt idx="3598">
                  <c:v>386.63501000000002</c:v>
                </c:pt>
                <c:pt idx="3599">
                  <c:v>390.73586999999998</c:v>
                </c:pt>
                <c:pt idx="3600">
                  <c:v>395.14666699999998</c:v>
                </c:pt>
                <c:pt idx="3601">
                  <c:v>386.158142</c:v>
                </c:pt>
                <c:pt idx="3602">
                  <c:v>377.09811400000001</c:v>
                </c:pt>
                <c:pt idx="3603">
                  <c:v>360.14627100000001</c:v>
                </c:pt>
                <c:pt idx="3604">
                  <c:v>373.95095800000001</c:v>
                </c:pt>
                <c:pt idx="3605">
                  <c:v>346.60394300000002</c:v>
                </c:pt>
                <c:pt idx="3606">
                  <c:v>329.10372899999999</c:v>
                </c:pt>
                <c:pt idx="3607">
                  <c:v>230.11082500000001</c:v>
                </c:pt>
                <c:pt idx="3608">
                  <c:v>376.04904199999999</c:v>
                </c:pt>
                <c:pt idx="3609">
                  <c:v>334.82586700000002</c:v>
                </c:pt>
                <c:pt idx="3610">
                  <c:v>318.37472500000001</c:v>
                </c:pt>
                <c:pt idx="3611">
                  <c:v>302.257385</c:v>
                </c:pt>
                <c:pt idx="3612">
                  <c:v>290.26474000000002</c:v>
                </c:pt>
                <c:pt idx="3613">
                  <c:v>279.82183800000001</c:v>
                </c:pt>
                <c:pt idx="3614">
                  <c:v>302.28121900000002</c:v>
                </c:pt>
                <c:pt idx="3615">
                  <c:v>319.13766500000003</c:v>
                </c:pt>
                <c:pt idx="3616">
                  <c:v>342.69378699999999</c:v>
                </c:pt>
                <c:pt idx="3617">
                  <c:v>361.29074100000003</c:v>
                </c:pt>
                <c:pt idx="3618">
                  <c:v>388.90005500000001</c:v>
                </c:pt>
                <c:pt idx="3619">
                  <c:v>400.22506700000002</c:v>
                </c:pt>
                <c:pt idx="3620">
                  <c:v>396.21954299999999</c:v>
                </c:pt>
                <c:pt idx="3621">
                  <c:v>407.92611699999998</c:v>
                </c:pt>
                <c:pt idx="3622">
                  <c:v>401.05954000000003</c:v>
                </c:pt>
                <c:pt idx="3623">
                  <c:v>404.58819599999998</c:v>
                </c:pt>
                <c:pt idx="3624">
                  <c:v>393.85922199999999</c:v>
                </c:pt>
                <c:pt idx="3625">
                  <c:v>377.71798699999999</c:v>
                </c:pt>
                <c:pt idx="3626">
                  <c:v>378.05178799999999</c:v>
                </c:pt>
                <c:pt idx="3627">
                  <c:v>370.636841</c:v>
                </c:pt>
                <c:pt idx="3628">
                  <c:v>313.010223</c:v>
                </c:pt>
                <c:pt idx="3629">
                  <c:v>396.52954099999999</c:v>
                </c:pt>
                <c:pt idx="3630">
                  <c:v>341.81161500000002</c:v>
                </c:pt>
                <c:pt idx="3631">
                  <c:v>306.07214399999998</c:v>
                </c:pt>
                <c:pt idx="3632">
                  <c:v>280.58480800000001</c:v>
                </c:pt>
                <c:pt idx="3633">
                  <c:v>276.15014600000001</c:v>
                </c:pt>
                <c:pt idx="3634">
                  <c:v>268.01998900000001</c:v>
                </c:pt>
                <c:pt idx="3635">
                  <c:v>269.61737099999999</c:v>
                </c:pt>
                <c:pt idx="3636">
                  <c:v>274.26663200000002</c:v>
                </c:pt>
                <c:pt idx="3637">
                  <c:v>270.66644300000002</c:v>
                </c:pt>
                <c:pt idx="3638">
                  <c:v>277.056152</c:v>
                </c:pt>
                <c:pt idx="3639">
                  <c:v>266.44635</c:v>
                </c:pt>
                <c:pt idx="3640">
                  <c:v>258.17309599999999</c:v>
                </c:pt>
                <c:pt idx="3641">
                  <c:v>262.41702299999997</c:v>
                </c:pt>
                <c:pt idx="3642">
                  <c:v>251.330399</c:v>
                </c:pt>
                <c:pt idx="3643">
                  <c:v>282.13455199999999</c:v>
                </c:pt>
                <c:pt idx="3644">
                  <c:v>306.095978</c:v>
                </c:pt>
                <c:pt idx="3645">
                  <c:v>316.22891199999998</c:v>
                </c:pt>
                <c:pt idx="3646">
                  <c:v>324.16839599999997</c:v>
                </c:pt>
                <c:pt idx="3647">
                  <c:v>346.53241000000003</c:v>
                </c:pt>
                <c:pt idx="3648">
                  <c:v>343.432861</c:v>
                </c:pt>
                <c:pt idx="3649">
                  <c:v>325.93267800000001</c:v>
                </c:pt>
                <c:pt idx="3650">
                  <c:v>380.22146600000002</c:v>
                </c:pt>
                <c:pt idx="3651">
                  <c:v>354.90100100000001</c:v>
                </c:pt>
                <c:pt idx="3652">
                  <c:v>344.45812999999998</c:v>
                </c:pt>
                <c:pt idx="3653">
                  <c:v>343.814392</c:v>
                </c:pt>
                <c:pt idx="3654">
                  <c:v>345.29260299999999</c:v>
                </c:pt>
                <c:pt idx="3655">
                  <c:v>348.15365600000001</c:v>
                </c:pt>
                <c:pt idx="3656">
                  <c:v>329.17526199999998</c:v>
                </c:pt>
                <c:pt idx="3657">
                  <c:v>329.98590100000001</c:v>
                </c:pt>
                <c:pt idx="3658">
                  <c:v>318.47009300000002</c:v>
                </c:pt>
                <c:pt idx="3659">
                  <c:v>293.45959499999998</c:v>
                </c:pt>
                <c:pt idx="3660">
                  <c:v>354.06655899999998</c:v>
                </c:pt>
                <c:pt idx="3661">
                  <c:v>315.609039</c:v>
                </c:pt>
                <c:pt idx="3662">
                  <c:v>287.33215300000001</c:v>
                </c:pt>
                <c:pt idx="3663">
                  <c:v>280.17947400000003</c:v>
                </c:pt>
                <c:pt idx="3664">
                  <c:v>272.69302399999998</c:v>
                </c:pt>
                <c:pt idx="3665">
                  <c:v>263.08462500000002</c:v>
                </c:pt>
                <c:pt idx="3666">
                  <c:v>261.82098400000001</c:v>
                </c:pt>
                <c:pt idx="3667">
                  <c:v>250.54362499999999</c:v>
                </c:pt>
                <c:pt idx="3668">
                  <c:v>236.19058200000001</c:v>
                </c:pt>
                <c:pt idx="3669">
                  <c:v>223.33963</c:v>
                </c:pt>
                <c:pt idx="3670">
                  <c:v>244.201584</c:v>
                </c:pt>
                <c:pt idx="3671">
                  <c:v>240.38681</c:v>
                </c:pt>
                <c:pt idx="3672">
                  <c:v>240.100708</c:v>
                </c:pt>
                <c:pt idx="3673">
                  <c:v>208.41439800000001</c:v>
                </c:pt>
                <c:pt idx="3674">
                  <c:v>247.08648700000001</c:v>
                </c:pt>
                <c:pt idx="3675">
                  <c:v>254.02456699999999</c:v>
                </c:pt>
                <c:pt idx="3676">
                  <c:v>250.25749200000001</c:v>
                </c:pt>
                <c:pt idx="3677">
                  <c:v>248.56471300000001</c:v>
                </c:pt>
                <c:pt idx="3678">
                  <c:v>246.776535</c:v>
                </c:pt>
                <c:pt idx="3679">
                  <c:v>238.78938299999999</c:v>
                </c:pt>
                <c:pt idx="3680">
                  <c:v>283.064392</c:v>
                </c:pt>
                <c:pt idx="3681">
                  <c:v>321.71264600000001</c:v>
                </c:pt>
                <c:pt idx="3682">
                  <c:v>332.29858400000001</c:v>
                </c:pt>
                <c:pt idx="3683">
                  <c:v>411.62167399999998</c:v>
                </c:pt>
                <c:pt idx="3684">
                  <c:v>434.46252399999997</c:v>
                </c:pt>
                <c:pt idx="3685">
                  <c:v>404.778931</c:v>
                </c:pt>
                <c:pt idx="3686">
                  <c:v>347.10461400000003</c:v>
                </c:pt>
                <c:pt idx="3687">
                  <c:v>311.102844</c:v>
                </c:pt>
                <c:pt idx="3688">
                  <c:v>267.37622099999999</c:v>
                </c:pt>
                <c:pt idx="3689">
                  <c:v>245.17910800000001</c:v>
                </c:pt>
                <c:pt idx="3690">
                  <c:v>211.58540300000001</c:v>
                </c:pt>
                <c:pt idx="3691">
                  <c:v>211.03703300000001</c:v>
                </c:pt>
                <c:pt idx="3692">
                  <c:v>184.333755</c:v>
                </c:pt>
                <c:pt idx="3693">
                  <c:v>173.342499</c:v>
                </c:pt>
                <c:pt idx="3694">
                  <c:v>160.68228099999999</c:v>
                </c:pt>
                <c:pt idx="3695">
                  <c:v>158.84641999999999</c:v>
                </c:pt>
                <c:pt idx="3696">
                  <c:v>161.58828700000001</c:v>
                </c:pt>
                <c:pt idx="3697">
                  <c:v>149.76254299999999</c:v>
                </c:pt>
                <c:pt idx="3698">
                  <c:v>180.685913</c:v>
                </c:pt>
                <c:pt idx="3699">
                  <c:v>169.45620700000001</c:v>
                </c:pt>
                <c:pt idx="3700">
                  <c:v>162.42274499999999</c:v>
                </c:pt>
                <c:pt idx="3701">
                  <c:v>162.27969400000001</c:v>
                </c:pt>
                <c:pt idx="3702">
                  <c:v>160.13389599999999</c:v>
                </c:pt>
                <c:pt idx="3703">
                  <c:v>156.772156</c:v>
                </c:pt>
                <c:pt idx="3704">
                  <c:v>163.781769</c:v>
                </c:pt>
                <c:pt idx="3705">
                  <c:v>164.11556999999999</c:v>
                </c:pt>
                <c:pt idx="3706">
                  <c:v>171.149002</c:v>
                </c:pt>
                <c:pt idx="3707">
                  <c:v>187.147141</c:v>
                </c:pt>
                <c:pt idx="3708">
                  <c:v>171.196686</c:v>
                </c:pt>
                <c:pt idx="3709">
                  <c:v>230.92146299999999</c:v>
                </c:pt>
                <c:pt idx="3710">
                  <c:v>225.485443</c:v>
                </c:pt>
                <c:pt idx="3711">
                  <c:v>234.11630199999999</c:v>
                </c:pt>
                <c:pt idx="3712">
                  <c:v>233.710983</c:v>
                </c:pt>
                <c:pt idx="3713">
                  <c:v>241.984253</c:v>
                </c:pt>
                <c:pt idx="3714">
                  <c:v>240.60140999999999</c:v>
                </c:pt>
                <c:pt idx="3715">
                  <c:v>243.60552999999999</c:v>
                </c:pt>
                <c:pt idx="3716">
                  <c:v>246.13279700000001</c:v>
                </c:pt>
                <c:pt idx="3717">
                  <c:v>250.80587800000001</c:v>
                </c:pt>
                <c:pt idx="3718">
                  <c:v>244.72610499999999</c:v>
                </c:pt>
                <c:pt idx="3719">
                  <c:v>237.883377</c:v>
                </c:pt>
                <c:pt idx="3720">
                  <c:v>236.071381</c:v>
                </c:pt>
                <c:pt idx="3721">
                  <c:v>230.134659</c:v>
                </c:pt>
                <c:pt idx="3722">
                  <c:v>218.881134</c:v>
                </c:pt>
                <c:pt idx="3723">
                  <c:v>214.51800499999999</c:v>
                </c:pt>
                <c:pt idx="3724">
                  <c:v>212.920593</c:v>
                </c:pt>
                <c:pt idx="3725">
                  <c:v>218.42813100000001</c:v>
                </c:pt>
                <c:pt idx="3726">
                  <c:v>206.67392000000001</c:v>
                </c:pt>
                <c:pt idx="3727">
                  <c:v>215.495544</c:v>
                </c:pt>
                <c:pt idx="3728">
                  <c:v>211.37081900000001</c:v>
                </c:pt>
                <c:pt idx="3729">
                  <c:v>214.303436</c:v>
                </c:pt>
                <c:pt idx="3730">
                  <c:v>201.69090299999999</c:v>
                </c:pt>
                <c:pt idx="3731">
                  <c:v>230.42077599999999</c:v>
                </c:pt>
                <c:pt idx="3732">
                  <c:v>228.94255100000001</c:v>
                </c:pt>
                <c:pt idx="3733">
                  <c:v>241.650452</c:v>
                </c:pt>
                <c:pt idx="3734">
                  <c:v>235.47532699999999</c:v>
                </c:pt>
                <c:pt idx="3735">
                  <c:v>249.32766699999999</c:v>
                </c:pt>
                <c:pt idx="3736">
                  <c:v>248.707764</c:v>
                </c:pt>
                <c:pt idx="3737">
                  <c:v>261.20107999999999</c:v>
                </c:pt>
                <c:pt idx="3738">
                  <c:v>263.37072799999999</c:v>
                </c:pt>
                <c:pt idx="3739">
                  <c:v>260.46194500000001</c:v>
                </c:pt>
                <c:pt idx="3740">
                  <c:v>244.05851699999999</c:v>
                </c:pt>
                <c:pt idx="3741">
                  <c:v>271.90625</c:v>
                </c:pt>
                <c:pt idx="3742">
                  <c:v>268.04382299999997</c:v>
                </c:pt>
                <c:pt idx="3743">
                  <c:v>263.704498</c:v>
                </c:pt>
                <c:pt idx="3744">
                  <c:v>265.03967299999999</c:v>
                </c:pt>
                <c:pt idx="3745">
                  <c:v>254.85905500000001</c:v>
                </c:pt>
                <c:pt idx="3746">
                  <c:v>274.81500199999999</c:v>
                </c:pt>
                <c:pt idx="3747">
                  <c:v>270.02270499999997</c:v>
                </c:pt>
                <c:pt idx="3748">
                  <c:v>264.51516700000002</c:v>
                </c:pt>
                <c:pt idx="3749">
                  <c:v>255.69352699999999</c:v>
                </c:pt>
                <c:pt idx="3750">
                  <c:v>264.06213400000001</c:v>
                </c:pt>
                <c:pt idx="3751">
                  <c:v>241.05439799999999</c:v>
                </c:pt>
                <c:pt idx="3752">
                  <c:v>249.113068</c:v>
                </c:pt>
                <c:pt idx="3753">
                  <c:v>233.305679</c:v>
                </c:pt>
                <c:pt idx="3754">
                  <c:v>254.382217</c:v>
                </c:pt>
                <c:pt idx="3755">
                  <c:v>245.94206199999999</c:v>
                </c:pt>
                <c:pt idx="3756">
                  <c:v>246.01357999999999</c:v>
                </c:pt>
                <c:pt idx="3757">
                  <c:v>250.73436000000001</c:v>
                </c:pt>
                <c:pt idx="3758">
                  <c:v>238.360229</c:v>
                </c:pt>
                <c:pt idx="3759">
                  <c:v>249.995239</c:v>
                </c:pt>
                <c:pt idx="3760">
                  <c:v>242.05577099999999</c:v>
                </c:pt>
                <c:pt idx="3761">
                  <c:v>251.11582899999999</c:v>
                </c:pt>
                <c:pt idx="3762">
                  <c:v>261.463348</c:v>
                </c:pt>
                <c:pt idx="3763">
                  <c:v>267.68615699999998</c:v>
                </c:pt>
                <c:pt idx="3764">
                  <c:v>261.868652</c:v>
                </c:pt>
                <c:pt idx="3765">
                  <c:v>296.32067899999998</c:v>
                </c:pt>
                <c:pt idx="3766">
                  <c:v>294.62786899999998</c:v>
                </c:pt>
                <c:pt idx="3767">
                  <c:v>303.23492399999998</c:v>
                </c:pt>
                <c:pt idx="3768">
                  <c:v>298.84793100000002</c:v>
                </c:pt>
                <c:pt idx="3769">
                  <c:v>289.54946899999999</c:v>
                </c:pt>
                <c:pt idx="3770">
                  <c:v>312.22345000000001</c:v>
                </c:pt>
                <c:pt idx="3771">
                  <c:v>305.02307100000002</c:v>
                </c:pt>
                <c:pt idx="3772">
                  <c:v>298.77642800000001</c:v>
                </c:pt>
                <c:pt idx="3773">
                  <c:v>302.49581899999998</c:v>
                </c:pt>
                <c:pt idx="3774">
                  <c:v>307.097351</c:v>
                </c:pt>
                <c:pt idx="3775">
                  <c:v>287.33215300000001</c:v>
                </c:pt>
                <c:pt idx="3776">
                  <c:v>291.17074600000001</c:v>
                </c:pt>
                <c:pt idx="3777">
                  <c:v>278.891998</c:v>
                </c:pt>
                <c:pt idx="3778">
                  <c:v>262.32165500000002</c:v>
                </c:pt>
                <c:pt idx="3779">
                  <c:v>262.89386000000002</c:v>
                </c:pt>
                <c:pt idx="3780">
                  <c:v>252.16487100000001</c:v>
                </c:pt>
                <c:pt idx="3781">
                  <c:v>255.52662699999999</c:v>
                </c:pt>
                <c:pt idx="3782">
                  <c:v>258.363831</c:v>
                </c:pt>
                <c:pt idx="3783">
                  <c:v>285.97317500000003</c:v>
                </c:pt>
                <c:pt idx="3784">
                  <c:v>267.09011800000002</c:v>
                </c:pt>
                <c:pt idx="3785">
                  <c:v>269.25976600000001</c:v>
                </c:pt>
                <c:pt idx="3786">
                  <c:v>259.91360500000002</c:v>
                </c:pt>
                <c:pt idx="3787">
                  <c:v>257.720123</c:v>
                </c:pt>
                <c:pt idx="3788">
                  <c:v>265.73111</c:v>
                </c:pt>
                <c:pt idx="3789">
                  <c:v>270.83334400000001</c:v>
                </c:pt>
                <c:pt idx="3790">
                  <c:v>273.36059599999999</c:v>
                </c:pt>
                <c:pt idx="3791">
                  <c:v>296.39221199999997</c:v>
                </c:pt>
                <c:pt idx="3792">
                  <c:v>306.97814899999997</c:v>
                </c:pt>
                <c:pt idx="3793">
                  <c:v>332.96615600000001</c:v>
                </c:pt>
                <c:pt idx="3794">
                  <c:v>339.52276599999999</c:v>
                </c:pt>
                <c:pt idx="3795">
                  <c:v>306.16751099999999</c:v>
                </c:pt>
                <c:pt idx="3796">
                  <c:v>360.69464099999999</c:v>
                </c:pt>
                <c:pt idx="3797">
                  <c:v>340.69103999999999</c:v>
                </c:pt>
                <c:pt idx="3798">
                  <c:v>332.608521</c:v>
                </c:pt>
                <c:pt idx="3799">
                  <c:v>325.098206</c:v>
                </c:pt>
                <c:pt idx="3800">
                  <c:v>318.589294</c:v>
                </c:pt>
                <c:pt idx="3801">
                  <c:v>317.20648199999999</c:v>
                </c:pt>
                <c:pt idx="3802">
                  <c:v>311.57968099999999</c:v>
                </c:pt>
                <c:pt idx="3803">
                  <c:v>305.54760700000003</c:v>
                </c:pt>
                <c:pt idx="3804">
                  <c:v>290.28857399999998</c:v>
                </c:pt>
                <c:pt idx="3805">
                  <c:v>298.44262700000002</c:v>
                </c:pt>
                <c:pt idx="3806">
                  <c:v>270.78564499999999</c:v>
                </c:pt>
                <c:pt idx="3807">
                  <c:v>278.319794</c:v>
                </c:pt>
                <c:pt idx="3808">
                  <c:v>275.00573700000001</c:v>
                </c:pt>
                <c:pt idx="3809">
                  <c:v>264.99200400000001</c:v>
                </c:pt>
                <c:pt idx="3810">
                  <c:v>275.95941199999999</c:v>
                </c:pt>
                <c:pt idx="3811">
                  <c:v>275.76867700000003</c:v>
                </c:pt>
                <c:pt idx="3812">
                  <c:v>273.146027</c:v>
                </c:pt>
                <c:pt idx="3813">
                  <c:v>257.88699300000002</c:v>
                </c:pt>
                <c:pt idx="3814">
                  <c:v>290.59854100000001</c:v>
                </c:pt>
                <c:pt idx="3815">
                  <c:v>288.04742399999998</c:v>
                </c:pt>
                <c:pt idx="3816">
                  <c:v>272.95529199999999</c:v>
                </c:pt>
                <c:pt idx="3817">
                  <c:v>273.00299100000001</c:v>
                </c:pt>
                <c:pt idx="3818">
                  <c:v>286.02084400000001</c:v>
                </c:pt>
                <c:pt idx="3819">
                  <c:v>294.55633499999999</c:v>
                </c:pt>
                <c:pt idx="3820">
                  <c:v>319.28070100000002</c:v>
                </c:pt>
                <c:pt idx="3821">
                  <c:v>316.56271400000003</c:v>
                </c:pt>
                <c:pt idx="3822">
                  <c:v>312.89099099999999</c:v>
                </c:pt>
                <c:pt idx="3823">
                  <c:v>322.78552200000001</c:v>
                </c:pt>
                <c:pt idx="3824">
                  <c:v>327.81625400000001</c:v>
                </c:pt>
                <c:pt idx="3825">
                  <c:v>333.41915899999998</c:v>
                </c:pt>
                <c:pt idx="3826">
                  <c:v>331.869415</c:v>
                </c:pt>
                <c:pt idx="3827">
                  <c:v>318.23165899999998</c:v>
                </c:pt>
                <c:pt idx="3828">
                  <c:v>343.74288899999999</c:v>
                </c:pt>
                <c:pt idx="3829">
                  <c:v>328.67456099999998</c:v>
                </c:pt>
                <c:pt idx="3830">
                  <c:v>330.84420799999998</c:v>
                </c:pt>
                <c:pt idx="3831">
                  <c:v>319.852936</c:v>
                </c:pt>
                <c:pt idx="3832">
                  <c:v>318.70849600000003</c:v>
                </c:pt>
                <c:pt idx="3833">
                  <c:v>289.97863799999999</c:v>
                </c:pt>
                <c:pt idx="3834">
                  <c:v>307.88412499999998</c:v>
                </c:pt>
                <c:pt idx="3835">
                  <c:v>327.76855499999999</c:v>
                </c:pt>
                <c:pt idx="3836">
                  <c:v>284.80487099999999</c:v>
                </c:pt>
                <c:pt idx="3837">
                  <c:v>272.38308699999999</c:v>
                </c:pt>
                <c:pt idx="3838">
                  <c:v>264.51516700000002</c:v>
                </c:pt>
                <c:pt idx="3839">
                  <c:v>262.60775799999999</c:v>
                </c:pt>
                <c:pt idx="3840">
                  <c:v>263.53762799999998</c:v>
                </c:pt>
                <c:pt idx="3841">
                  <c:v>261.98785400000003</c:v>
                </c:pt>
                <c:pt idx="3842">
                  <c:v>259.72287</c:v>
                </c:pt>
                <c:pt idx="3843">
                  <c:v>266.68478399999998</c:v>
                </c:pt>
                <c:pt idx="3844">
                  <c:v>265.94567899999998</c:v>
                </c:pt>
                <c:pt idx="3845">
                  <c:v>280.96627799999999</c:v>
                </c:pt>
                <c:pt idx="3846">
                  <c:v>270.64260899999999</c:v>
                </c:pt>
                <c:pt idx="3847">
                  <c:v>267.40005500000001</c:v>
                </c:pt>
                <c:pt idx="3848">
                  <c:v>260.05664100000001</c:v>
                </c:pt>
                <c:pt idx="3849">
                  <c:v>288.54812600000002</c:v>
                </c:pt>
                <c:pt idx="3850">
                  <c:v>278.20059199999997</c:v>
                </c:pt>
                <c:pt idx="3851">
                  <c:v>327.17251599999997</c:v>
                </c:pt>
                <c:pt idx="3852">
                  <c:v>316.419647</c:v>
                </c:pt>
                <c:pt idx="3853">
                  <c:v>329.58056599999998</c:v>
                </c:pt>
                <c:pt idx="3854">
                  <c:v>327.67318699999998</c:v>
                </c:pt>
                <c:pt idx="3855">
                  <c:v>330.36737099999999</c:v>
                </c:pt>
                <c:pt idx="3856">
                  <c:v>320.78277600000001</c:v>
                </c:pt>
                <c:pt idx="3857">
                  <c:v>326.52877799999999</c:v>
                </c:pt>
                <c:pt idx="3858">
                  <c:v>329.03222699999998</c:v>
                </c:pt>
                <c:pt idx="3859">
                  <c:v>320.66357399999998</c:v>
                </c:pt>
                <c:pt idx="3860">
                  <c:v>314.60763500000002</c:v>
                </c:pt>
                <c:pt idx="3861">
                  <c:v>310.101471</c:v>
                </c:pt>
                <c:pt idx="3862">
                  <c:v>306.64434799999998</c:v>
                </c:pt>
                <c:pt idx="3863">
                  <c:v>297.72735599999999</c:v>
                </c:pt>
                <c:pt idx="3864">
                  <c:v>287.236786</c:v>
                </c:pt>
                <c:pt idx="3865">
                  <c:v>277.93829299999999</c:v>
                </c:pt>
                <c:pt idx="3866">
                  <c:v>275.36334199999999</c:v>
                </c:pt>
                <c:pt idx="3867">
                  <c:v>259.865906</c:v>
                </c:pt>
                <c:pt idx="3868">
                  <c:v>252.59402499999999</c:v>
                </c:pt>
                <c:pt idx="3869">
                  <c:v>252.54634100000001</c:v>
                </c:pt>
                <c:pt idx="3870">
                  <c:v>253.333145</c:v>
                </c:pt>
                <c:pt idx="3871">
                  <c:v>253.833832</c:v>
                </c:pt>
                <c:pt idx="3872">
                  <c:v>256.00347900000003</c:v>
                </c:pt>
                <c:pt idx="3873">
                  <c:v>253.71461500000001</c:v>
                </c:pt>
                <c:pt idx="3874">
                  <c:v>245.703644</c:v>
                </c:pt>
                <c:pt idx="3875">
                  <c:v>247.75405900000001</c:v>
                </c:pt>
                <c:pt idx="3876">
                  <c:v>243.15252699999999</c:v>
                </c:pt>
                <c:pt idx="3877">
                  <c:v>243.08100899999999</c:v>
                </c:pt>
                <c:pt idx="3878">
                  <c:v>227.36897300000001</c:v>
                </c:pt>
                <c:pt idx="3879">
                  <c:v>300.46920799999998</c:v>
                </c:pt>
                <c:pt idx="3880">
                  <c:v>282.03918499999997</c:v>
                </c:pt>
                <c:pt idx="3881">
                  <c:v>283.63659699999999</c:v>
                </c:pt>
                <c:pt idx="3882">
                  <c:v>288.28585800000002</c:v>
                </c:pt>
                <c:pt idx="3883">
                  <c:v>280.44174199999998</c:v>
                </c:pt>
                <c:pt idx="3884">
                  <c:v>274.95803799999999</c:v>
                </c:pt>
                <c:pt idx="3885">
                  <c:v>280.34637500000002</c:v>
                </c:pt>
                <c:pt idx="3886">
                  <c:v>271.14328</c:v>
                </c:pt>
                <c:pt idx="3887">
                  <c:v>264.75357100000002</c:v>
                </c:pt>
                <c:pt idx="3888">
                  <c:v>250.09060700000001</c:v>
                </c:pt>
                <c:pt idx="3889">
                  <c:v>259.91360500000002</c:v>
                </c:pt>
                <c:pt idx="3890">
                  <c:v>244.34463500000001</c:v>
                </c:pt>
                <c:pt idx="3891">
                  <c:v>242.41340600000001</c:v>
                </c:pt>
                <c:pt idx="3892">
                  <c:v>225.127792</c:v>
                </c:pt>
                <c:pt idx="3893">
                  <c:v>229.61013800000001</c:v>
                </c:pt>
                <c:pt idx="3894">
                  <c:v>206.53085300000001</c:v>
                </c:pt>
                <c:pt idx="3895">
                  <c:v>201.92932099999999</c:v>
                </c:pt>
                <c:pt idx="3896">
                  <c:v>203.97975199999999</c:v>
                </c:pt>
                <c:pt idx="3897">
                  <c:v>195.92108200000001</c:v>
                </c:pt>
                <c:pt idx="3898">
                  <c:v>162.971146</c:v>
                </c:pt>
                <c:pt idx="3899">
                  <c:v>196.850922</c:v>
                </c:pt>
                <c:pt idx="3900">
                  <c:v>189.50752299999999</c:v>
                </c:pt>
                <c:pt idx="3901">
                  <c:v>187.40939299999999</c:v>
                </c:pt>
                <c:pt idx="3902">
                  <c:v>176.489655</c:v>
                </c:pt>
                <c:pt idx="3903">
                  <c:v>187.98161300000001</c:v>
                </c:pt>
                <c:pt idx="3904">
                  <c:v>172.17422500000001</c:v>
                </c:pt>
                <c:pt idx="3905">
                  <c:v>151.71760599999999</c:v>
                </c:pt>
                <c:pt idx="3906">
                  <c:v>191.31951900000001</c:v>
                </c:pt>
                <c:pt idx="3907">
                  <c:v>185.66892999999999</c:v>
                </c:pt>
                <c:pt idx="3908">
                  <c:v>177.300308</c:v>
                </c:pt>
                <c:pt idx="3909">
                  <c:v>188.26771500000001</c:v>
                </c:pt>
                <c:pt idx="3910">
                  <c:v>194.013687</c:v>
                </c:pt>
                <c:pt idx="3911">
                  <c:v>191.10495</c:v>
                </c:pt>
                <c:pt idx="3912">
                  <c:v>198.04304500000001</c:v>
                </c:pt>
                <c:pt idx="3913">
                  <c:v>195.348862</c:v>
                </c:pt>
                <c:pt idx="3914">
                  <c:v>200.09345999999999</c:v>
                </c:pt>
                <c:pt idx="3915">
                  <c:v>200.021942</c:v>
                </c:pt>
                <c:pt idx="3916">
                  <c:v>202.12005600000001</c:v>
                </c:pt>
                <c:pt idx="3917">
                  <c:v>200.76104699999999</c:v>
                </c:pt>
                <c:pt idx="3918">
                  <c:v>206.29243500000001</c:v>
                </c:pt>
                <c:pt idx="3919">
                  <c:v>200.16499300000001</c:v>
                </c:pt>
                <c:pt idx="3920">
                  <c:v>199.330521</c:v>
                </c:pt>
                <c:pt idx="3921">
                  <c:v>201.09483299999999</c:v>
                </c:pt>
                <c:pt idx="3922">
                  <c:v>199.235153</c:v>
                </c:pt>
                <c:pt idx="3923">
                  <c:v>228.17961099999999</c:v>
                </c:pt>
                <c:pt idx="3924">
                  <c:v>208.70050000000001</c:v>
                </c:pt>
                <c:pt idx="3925">
                  <c:v>195.68266299999999</c:v>
                </c:pt>
                <c:pt idx="3926">
                  <c:v>187.051773</c:v>
                </c:pt>
                <c:pt idx="3927">
                  <c:v>184.61985799999999</c:v>
                </c:pt>
                <c:pt idx="3928">
                  <c:v>173.48554999999999</c:v>
                </c:pt>
                <c:pt idx="3929">
                  <c:v>173.31864899999999</c:v>
                </c:pt>
                <c:pt idx="3930">
                  <c:v>171.07746900000001</c:v>
                </c:pt>
                <c:pt idx="3931">
                  <c:v>165.951401</c:v>
                </c:pt>
                <c:pt idx="3932">
                  <c:v>167.119675</c:v>
                </c:pt>
                <c:pt idx="3933">
                  <c:v>162.32737700000001</c:v>
                </c:pt>
                <c:pt idx="3934">
                  <c:v>170.93441799999999</c:v>
                </c:pt>
                <c:pt idx="3935">
                  <c:v>171.10131799999999</c:v>
                </c:pt>
                <c:pt idx="3936">
                  <c:v>167.47730999999999</c:v>
                </c:pt>
                <c:pt idx="3937">
                  <c:v>171.60202000000001</c:v>
                </c:pt>
                <c:pt idx="3938">
                  <c:v>171.60202000000001</c:v>
                </c:pt>
                <c:pt idx="3939">
                  <c:v>179.636841</c:v>
                </c:pt>
                <c:pt idx="3940">
                  <c:v>183.23701500000001</c:v>
                </c:pt>
                <c:pt idx="3941">
                  <c:v>193.393799</c:v>
                </c:pt>
                <c:pt idx="3942">
                  <c:v>191.772537</c:v>
                </c:pt>
                <c:pt idx="3943">
                  <c:v>200.784897</c:v>
                </c:pt>
                <c:pt idx="3944">
                  <c:v>207.29380800000001</c:v>
                </c:pt>
                <c:pt idx="3945">
                  <c:v>206.411652</c:v>
                </c:pt>
                <c:pt idx="3946">
                  <c:v>204.36123699999999</c:v>
                </c:pt>
                <c:pt idx="3947">
                  <c:v>198.35299699999999</c:v>
                </c:pt>
                <c:pt idx="3948">
                  <c:v>193.679901</c:v>
                </c:pt>
                <c:pt idx="3949">
                  <c:v>187.36172500000001</c:v>
                </c:pt>
                <c:pt idx="3950">
                  <c:v>193.966003</c:v>
                </c:pt>
                <c:pt idx="3951">
                  <c:v>192.77389500000001</c:v>
                </c:pt>
                <c:pt idx="3952">
                  <c:v>187.051773</c:v>
                </c:pt>
                <c:pt idx="3953">
                  <c:v>195.39656099999999</c:v>
                </c:pt>
                <c:pt idx="3954">
                  <c:v>188.00546299999999</c:v>
                </c:pt>
                <c:pt idx="3955">
                  <c:v>172.98486299999999</c:v>
                </c:pt>
                <c:pt idx="3956">
                  <c:v>170.00457800000001</c:v>
                </c:pt>
                <c:pt idx="3957">
                  <c:v>175.91745</c:v>
                </c:pt>
                <c:pt idx="3958">
                  <c:v>159.06100499999999</c:v>
                </c:pt>
                <c:pt idx="3959">
                  <c:v>146.87762499999999</c:v>
                </c:pt>
                <c:pt idx="3960">
                  <c:v>142.15687600000001</c:v>
                </c:pt>
                <c:pt idx="3961">
                  <c:v>134.21740700000001</c:v>
                </c:pt>
                <c:pt idx="3962">
                  <c:v>140.29718</c:v>
                </c:pt>
                <c:pt idx="3963">
                  <c:v>129.25820899999999</c:v>
                </c:pt>
                <c:pt idx="3964">
                  <c:v>133.26371800000001</c:v>
                </c:pt>
                <c:pt idx="3965">
                  <c:v>129.47280900000001</c:v>
                </c:pt>
                <c:pt idx="3966">
                  <c:v>130.35496499999999</c:v>
                </c:pt>
                <c:pt idx="3967">
                  <c:v>129.49664300000001</c:v>
                </c:pt>
                <c:pt idx="3968">
                  <c:v>132.667664</c:v>
                </c:pt>
                <c:pt idx="3969">
                  <c:v>141.20318599999999</c:v>
                </c:pt>
                <c:pt idx="3970">
                  <c:v>146.44845599999999</c:v>
                </c:pt>
                <c:pt idx="3971">
                  <c:v>150.00096099999999</c:v>
                </c:pt>
                <c:pt idx="3972">
                  <c:v>159.13252299999999</c:v>
                </c:pt>
                <c:pt idx="3973">
                  <c:v>156.74830600000001</c:v>
                </c:pt>
                <c:pt idx="3974">
                  <c:v>165.832199</c:v>
                </c:pt>
                <c:pt idx="3975">
                  <c:v>155.508499</c:v>
                </c:pt>
                <c:pt idx="3976">
                  <c:v>161.32600400000001</c:v>
                </c:pt>
                <c:pt idx="3977">
                  <c:v>160.13389599999999</c:v>
                </c:pt>
                <c:pt idx="3978">
                  <c:v>166.61900299999999</c:v>
                </c:pt>
                <c:pt idx="3979">
                  <c:v>155.508499</c:v>
                </c:pt>
                <c:pt idx="3980">
                  <c:v>155.72309899999999</c:v>
                </c:pt>
                <c:pt idx="3981">
                  <c:v>157.27282700000001</c:v>
                </c:pt>
                <c:pt idx="3982">
                  <c:v>148.30815100000001</c:v>
                </c:pt>
                <c:pt idx="3983">
                  <c:v>138.98585499999999</c:v>
                </c:pt>
                <c:pt idx="3984">
                  <c:v>149.571808</c:v>
                </c:pt>
                <c:pt idx="3985">
                  <c:v>135.171097</c:v>
                </c:pt>
                <c:pt idx="3986">
                  <c:v>125.824944</c:v>
                </c:pt>
                <c:pt idx="3987">
                  <c:v>119.077591</c:v>
                </c:pt>
                <c:pt idx="3988">
                  <c:v>115.501259</c:v>
                </c:pt>
                <c:pt idx="3989">
                  <c:v>116.90795900000001</c:v>
                </c:pt>
                <c:pt idx="3990">
                  <c:v>115.620476</c:v>
                </c:pt>
                <c:pt idx="3991">
                  <c:v>116.335739</c:v>
                </c:pt>
                <c:pt idx="3992">
                  <c:v>117.480171</c:v>
                </c:pt>
                <c:pt idx="3993">
                  <c:v>118.767647</c:v>
                </c:pt>
                <c:pt idx="3994">
                  <c:v>112.211037</c:v>
                </c:pt>
                <c:pt idx="3995">
                  <c:v>116.621841</c:v>
                </c:pt>
                <c:pt idx="3996">
                  <c:v>123.51224499999999</c:v>
                </c:pt>
                <c:pt idx="3997">
                  <c:v>132.119293</c:v>
                </c:pt>
                <c:pt idx="3998">
                  <c:v>132.19082599999999</c:v>
                </c:pt>
                <c:pt idx="3999">
                  <c:v>135.36183199999999</c:v>
                </c:pt>
                <c:pt idx="4000">
                  <c:v>134.52735899999999</c:v>
                </c:pt>
                <c:pt idx="4001">
                  <c:v>133.835938</c:v>
                </c:pt>
                <c:pt idx="4002">
                  <c:v>131.64244099999999</c:v>
                </c:pt>
                <c:pt idx="4003">
                  <c:v>135.171097</c:v>
                </c:pt>
                <c:pt idx="4004">
                  <c:v>115.191315</c:v>
                </c:pt>
                <c:pt idx="4005">
                  <c:v>137.50762900000001</c:v>
                </c:pt>
                <c:pt idx="4006">
                  <c:v>127.398537</c:v>
                </c:pt>
                <c:pt idx="4007">
                  <c:v>123.53608699999999</c:v>
                </c:pt>
                <c:pt idx="4008">
                  <c:v>121.390297</c:v>
                </c:pt>
                <c:pt idx="4009">
                  <c:v>116.50263200000001</c:v>
                </c:pt>
                <c:pt idx="4010">
                  <c:v>115.334366</c:v>
                </c:pt>
                <c:pt idx="4011">
                  <c:v>112.92630800000001</c:v>
                </c:pt>
                <c:pt idx="4012">
                  <c:v>109.016182</c:v>
                </c:pt>
                <c:pt idx="4013">
                  <c:v>106.846542</c:v>
                </c:pt>
                <c:pt idx="4014">
                  <c:v>103.603989</c:v>
                </c:pt>
                <c:pt idx="4015">
                  <c:v>95.712219200000007</c:v>
                </c:pt>
                <c:pt idx="4016">
                  <c:v>98.501754800000001</c:v>
                </c:pt>
                <c:pt idx="4017">
                  <c:v>97.333488500000001</c:v>
                </c:pt>
                <c:pt idx="4018">
                  <c:v>97.428863500000006</c:v>
                </c:pt>
                <c:pt idx="4019">
                  <c:v>93.5902557</c:v>
                </c:pt>
                <c:pt idx="4020">
                  <c:v>90.609993000000003</c:v>
                </c:pt>
                <c:pt idx="4021">
                  <c:v>88.440345800000003</c:v>
                </c:pt>
                <c:pt idx="4022">
                  <c:v>92.255096399999999</c:v>
                </c:pt>
                <c:pt idx="4023">
                  <c:v>93.924049400000001</c:v>
                </c:pt>
                <c:pt idx="4024">
                  <c:v>92.302780200000001</c:v>
                </c:pt>
                <c:pt idx="4025">
                  <c:v>89.2032928</c:v>
                </c:pt>
                <c:pt idx="4026">
                  <c:v>93.566421500000004</c:v>
                </c:pt>
                <c:pt idx="4027">
                  <c:v>96.332115200000004</c:v>
                </c:pt>
                <c:pt idx="4028">
                  <c:v>104.271584</c:v>
                </c:pt>
                <c:pt idx="4029">
                  <c:v>105.98822</c:v>
                </c:pt>
                <c:pt idx="4030">
                  <c:v>110.518242</c:v>
                </c:pt>
                <c:pt idx="4031">
                  <c:v>111.138138</c:v>
                </c:pt>
                <c:pt idx="4032">
                  <c:v>113.236259</c:v>
                </c:pt>
                <c:pt idx="4033">
                  <c:v>111.42424800000001</c:v>
                </c:pt>
                <c:pt idx="4034">
                  <c:v>110.208298</c:v>
                </c:pt>
                <c:pt idx="4035">
                  <c:v>108.99234</c:v>
                </c:pt>
                <c:pt idx="4036">
                  <c:v>106.631958</c:v>
                </c:pt>
                <c:pt idx="4037">
                  <c:v>106.989594</c:v>
                </c:pt>
                <c:pt idx="4038">
                  <c:v>105.77364300000001</c:v>
                </c:pt>
                <c:pt idx="4039">
                  <c:v>102.60262299999999</c:v>
                </c:pt>
                <c:pt idx="4040">
                  <c:v>99.240867600000001</c:v>
                </c:pt>
                <c:pt idx="4041">
                  <c:v>99.193183899999994</c:v>
                </c:pt>
                <c:pt idx="4042">
                  <c:v>98.144126900000003</c:v>
                </c:pt>
                <c:pt idx="4043">
                  <c:v>100.24224100000001</c:v>
                </c:pt>
                <c:pt idx="4044">
                  <c:v>95.259216300000006</c:v>
                </c:pt>
                <c:pt idx="4045">
                  <c:v>92.278938299999993</c:v>
                </c:pt>
                <c:pt idx="4046">
                  <c:v>86.652175900000003</c:v>
                </c:pt>
                <c:pt idx="4047">
                  <c:v>89.370193499999999</c:v>
                </c:pt>
                <c:pt idx="4048">
                  <c:v>87.725074800000002</c:v>
                </c:pt>
                <c:pt idx="4049">
                  <c:v>87.224388099999999</c:v>
                </c:pt>
                <c:pt idx="4050">
                  <c:v>82.265205399999999</c:v>
                </c:pt>
                <c:pt idx="4051">
                  <c:v>85.531600999999995</c:v>
                </c:pt>
                <c:pt idx="4052">
                  <c:v>84.625587499999995</c:v>
                </c:pt>
                <c:pt idx="4053">
                  <c:v>86.127655000000004</c:v>
                </c:pt>
                <c:pt idx="4054">
                  <c:v>83.2665863</c:v>
                </c:pt>
                <c:pt idx="4055">
                  <c:v>83.648063699999994</c:v>
                </c:pt>
                <c:pt idx="4056">
                  <c:v>83.123535200000006</c:v>
                </c:pt>
                <c:pt idx="4057">
                  <c:v>86.819076499999994</c:v>
                </c:pt>
                <c:pt idx="4058">
                  <c:v>88.488029499999996</c:v>
                </c:pt>
                <c:pt idx="4059">
                  <c:v>95.712219200000007</c:v>
                </c:pt>
                <c:pt idx="4060">
                  <c:v>94.329376199999999</c:v>
                </c:pt>
                <c:pt idx="4061">
                  <c:v>96.808967600000003</c:v>
                </c:pt>
                <c:pt idx="4062">
                  <c:v>99.765396100000004</c:v>
                </c:pt>
                <c:pt idx="4063">
                  <c:v>101.100555</c:v>
                </c:pt>
                <c:pt idx="4064">
                  <c:v>100.88597900000001</c:v>
                </c:pt>
                <c:pt idx="4065">
                  <c:v>98.859397900000005</c:v>
                </c:pt>
                <c:pt idx="4066">
                  <c:v>101.05287199999999</c:v>
                </c:pt>
                <c:pt idx="4067">
                  <c:v>101.648933</c:v>
                </c:pt>
                <c:pt idx="4068">
                  <c:v>103.07946800000001</c:v>
                </c:pt>
                <c:pt idx="4069">
                  <c:v>105.63059199999999</c:v>
                </c:pt>
                <c:pt idx="4070">
                  <c:v>105.582909</c:v>
                </c:pt>
                <c:pt idx="4071">
                  <c:v>105.559067</c:v>
                </c:pt>
                <c:pt idx="4072">
                  <c:v>103.53246300000001</c:v>
                </c:pt>
                <c:pt idx="4073">
                  <c:v>104.676895</c:v>
                </c:pt>
                <c:pt idx="4074">
                  <c:v>100.814453</c:v>
                </c:pt>
                <c:pt idx="4075">
                  <c:v>98.024917599999995</c:v>
                </c:pt>
                <c:pt idx="4076">
                  <c:v>96.761283899999995</c:v>
                </c:pt>
                <c:pt idx="4077">
                  <c:v>96.999702499999998</c:v>
                </c:pt>
                <c:pt idx="4078">
                  <c:v>96.928176899999997</c:v>
                </c:pt>
                <c:pt idx="4079">
                  <c:v>109.063866</c:v>
                </c:pt>
                <c:pt idx="4080">
                  <c:v>100.933662</c:v>
                </c:pt>
                <c:pt idx="4081">
                  <c:v>94.782371499999996</c:v>
                </c:pt>
                <c:pt idx="4082">
                  <c:v>96.546691899999999</c:v>
                </c:pt>
                <c:pt idx="4083">
                  <c:v>97.977226299999998</c:v>
                </c:pt>
                <c:pt idx="4084">
                  <c:v>100.981346</c:v>
                </c:pt>
                <c:pt idx="4085">
                  <c:v>105.582909</c:v>
                </c:pt>
                <c:pt idx="4086">
                  <c:v>104.510002</c:v>
                </c:pt>
                <c:pt idx="4087">
                  <c:v>123.273827</c:v>
                </c:pt>
                <c:pt idx="4088">
                  <c:v>114.142258</c:v>
                </c:pt>
                <c:pt idx="4089">
                  <c:v>120.484283</c:v>
                </c:pt>
                <c:pt idx="4090">
                  <c:v>126.182587</c:v>
                </c:pt>
                <c:pt idx="4091">
                  <c:v>127.207802</c:v>
                </c:pt>
                <c:pt idx="4092">
                  <c:v>130.402649</c:v>
                </c:pt>
                <c:pt idx="4093">
                  <c:v>134.88497899999999</c:v>
                </c:pt>
                <c:pt idx="4094">
                  <c:v>130.14039600000001</c:v>
                </c:pt>
                <c:pt idx="4095">
                  <c:v>137.65068099999999</c:v>
                </c:pt>
                <c:pt idx="4096">
                  <c:v>137.72221400000001</c:v>
                </c:pt>
                <c:pt idx="4097">
                  <c:v>141.131653</c:v>
                </c:pt>
                <c:pt idx="4098">
                  <c:v>136.50625600000001</c:v>
                </c:pt>
                <c:pt idx="4099">
                  <c:v>140.797867</c:v>
                </c:pt>
                <c:pt idx="4100">
                  <c:v>139.701111</c:v>
                </c:pt>
                <c:pt idx="4101">
                  <c:v>135.171097</c:v>
                </c:pt>
                <c:pt idx="4102">
                  <c:v>158.250381</c:v>
                </c:pt>
                <c:pt idx="4103">
                  <c:v>147.99821499999999</c:v>
                </c:pt>
                <c:pt idx="4104">
                  <c:v>149.42875699999999</c:v>
                </c:pt>
                <c:pt idx="4105">
                  <c:v>146.85379</c:v>
                </c:pt>
                <c:pt idx="4106">
                  <c:v>142.061508</c:v>
                </c:pt>
                <c:pt idx="4107">
                  <c:v>150.69238300000001</c:v>
                </c:pt>
                <c:pt idx="4108">
                  <c:v>143.18208300000001</c:v>
                </c:pt>
                <c:pt idx="4109">
                  <c:v>145.90010100000001</c:v>
                </c:pt>
                <c:pt idx="4110">
                  <c:v>127.040909</c:v>
                </c:pt>
                <c:pt idx="4111">
                  <c:v>143.46818500000001</c:v>
                </c:pt>
                <c:pt idx="4112">
                  <c:v>141.346237</c:v>
                </c:pt>
                <c:pt idx="4113">
                  <c:v>139.10507200000001</c:v>
                </c:pt>
                <c:pt idx="4114">
                  <c:v>122.51088</c:v>
                </c:pt>
                <c:pt idx="4115">
                  <c:v>135.52873199999999</c:v>
                </c:pt>
                <c:pt idx="4116">
                  <c:v>130.64106799999999</c:v>
                </c:pt>
                <c:pt idx="4117">
                  <c:v>138.19906599999999</c:v>
                </c:pt>
                <c:pt idx="4118">
                  <c:v>140.416382</c:v>
                </c:pt>
                <c:pt idx="4119">
                  <c:v>141.60848999999999</c:v>
                </c:pt>
                <c:pt idx="4120">
                  <c:v>139.581909</c:v>
                </c:pt>
                <c:pt idx="4121">
                  <c:v>149.524124</c:v>
                </c:pt>
                <c:pt idx="4122">
                  <c:v>155.53234900000001</c:v>
                </c:pt>
                <c:pt idx="4123">
                  <c:v>161.49290500000001</c:v>
                </c:pt>
                <c:pt idx="4124">
                  <c:v>165.42688000000001</c:v>
                </c:pt>
                <c:pt idx="4125">
                  <c:v>165.97524999999999</c:v>
                </c:pt>
                <c:pt idx="4126">
                  <c:v>170.17146299999999</c:v>
                </c:pt>
                <c:pt idx="4127">
                  <c:v>174.939911</c:v>
                </c:pt>
                <c:pt idx="4128">
                  <c:v>174.77302599999999</c:v>
                </c:pt>
                <c:pt idx="4129">
                  <c:v>174.343872</c:v>
                </c:pt>
                <c:pt idx="4130">
                  <c:v>174.77302599999999</c:v>
                </c:pt>
                <c:pt idx="4131">
                  <c:v>167.19120799999999</c:v>
                </c:pt>
                <c:pt idx="4132">
                  <c:v>171.38742099999999</c:v>
                </c:pt>
                <c:pt idx="4133">
                  <c:v>160.777649</c:v>
                </c:pt>
                <c:pt idx="4134">
                  <c:v>162.23201</c:v>
                </c:pt>
                <c:pt idx="4135">
                  <c:v>162.99498</c:v>
                </c:pt>
                <c:pt idx="4136">
                  <c:v>159.22789</c:v>
                </c:pt>
                <c:pt idx="4137">
                  <c:v>148.73732000000001</c:v>
                </c:pt>
                <c:pt idx="4138">
                  <c:v>150.62086500000001</c:v>
                </c:pt>
                <c:pt idx="4139">
                  <c:v>137.340744</c:v>
                </c:pt>
                <c:pt idx="4140">
                  <c:v>138.461319</c:v>
                </c:pt>
                <c:pt idx="4141">
                  <c:v>143.372818</c:v>
                </c:pt>
                <c:pt idx="4142">
                  <c:v>142.70524599999999</c:v>
                </c:pt>
                <c:pt idx="4143">
                  <c:v>141.98997499999999</c:v>
                </c:pt>
                <c:pt idx="4144">
                  <c:v>149.38107299999999</c:v>
                </c:pt>
                <c:pt idx="4145">
                  <c:v>152.12290999999999</c:v>
                </c:pt>
                <c:pt idx="4146">
                  <c:v>145.065628</c:v>
                </c:pt>
                <c:pt idx="4147">
                  <c:v>148.47505200000001</c:v>
                </c:pt>
                <c:pt idx="4148">
                  <c:v>147.68826300000001</c:v>
                </c:pt>
                <c:pt idx="4149">
                  <c:v>142.27607699999999</c:v>
                </c:pt>
                <c:pt idx="4150">
                  <c:v>161.34985399999999</c:v>
                </c:pt>
                <c:pt idx="4151">
                  <c:v>160.30081200000001</c:v>
                </c:pt>
                <c:pt idx="4152">
                  <c:v>174.22465500000001</c:v>
                </c:pt>
                <c:pt idx="4153">
                  <c:v>183.04628</c:v>
                </c:pt>
                <c:pt idx="4154">
                  <c:v>186.64645400000001</c:v>
                </c:pt>
                <c:pt idx="4155">
                  <c:v>191.67716999999999</c:v>
                </c:pt>
                <c:pt idx="4156">
                  <c:v>196.30255099999999</c:v>
                </c:pt>
                <c:pt idx="4157">
                  <c:v>200.021942</c:v>
                </c:pt>
                <c:pt idx="4158">
                  <c:v>198.281464</c:v>
                </c:pt>
                <c:pt idx="4159">
                  <c:v>198.04304500000001</c:v>
                </c:pt>
                <c:pt idx="4160">
                  <c:v>198.04304500000001</c:v>
                </c:pt>
                <c:pt idx="4161">
                  <c:v>192.29705799999999</c:v>
                </c:pt>
                <c:pt idx="4162">
                  <c:v>193.15538000000001</c:v>
                </c:pt>
                <c:pt idx="4163">
                  <c:v>197.065506</c:v>
                </c:pt>
                <c:pt idx="4164">
                  <c:v>192.32089199999999</c:v>
                </c:pt>
                <c:pt idx="4165">
                  <c:v>179.708359</c:v>
                </c:pt>
                <c:pt idx="4166">
                  <c:v>176.13201900000001</c:v>
                </c:pt>
                <c:pt idx="4167">
                  <c:v>175.79823300000001</c:v>
                </c:pt>
                <c:pt idx="4168">
                  <c:v>160.72996499999999</c:v>
                </c:pt>
                <c:pt idx="4169">
                  <c:v>162.66116299999999</c:v>
                </c:pt>
                <c:pt idx="4170">
                  <c:v>165.116928</c:v>
                </c:pt>
                <c:pt idx="4171">
                  <c:v>161.159119</c:v>
                </c:pt>
                <c:pt idx="4172">
                  <c:v>170.07609600000001</c:v>
                </c:pt>
                <c:pt idx="4173">
                  <c:v>172.55569499999999</c:v>
                </c:pt>
                <c:pt idx="4174">
                  <c:v>171.38742099999999</c:v>
                </c:pt>
                <c:pt idx="4175">
                  <c:v>179.636841</c:v>
                </c:pt>
                <c:pt idx="4176">
                  <c:v>178.015579</c:v>
                </c:pt>
                <c:pt idx="4177">
                  <c:v>183.260864</c:v>
                </c:pt>
                <c:pt idx="4178">
                  <c:v>192.893112</c:v>
                </c:pt>
                <c:pt idx="4179">
                  <c:v>202.716095</c:v>
                </c:pt>
                <c:pt idx="4180">
                  <c:v>220.45474200000001</c:v>
                </c:pt>
                <c:pt idx="4181">
                  <c:v>215.44786099999999</c:v>
                </c:pt>
                <c:pt idx="4182">
                  <c:v>219.76329000000001</c:v>
                </c:pt>
                <c:pt idx="4183">
                  <c:v>189.72210699999999</c:v>
                </c:pt>
                <c:pt idx="4184">
                  <c:v>248.68391399999999</c:v>
                </c:pt>
                <c:pt idx="4185">
                  <c:v>230.301559</c:v>
                </c:pt>
                <c:pt idx="4186">
                  <c:v>224.72247300000001</c:v>
                </c:pt>
                <c:pt idx="4187">
                  <c:v>220.90772999999999</c:v>
                </c:pt>
                <c:pt idx="4188">
                  <c:v>216.78303500000001</c:v>
                </c:pt>
                <c:pt idx="4189">
                  <c:v>211.84768700000001</c:v>
                </c:pt>
                <c:pt idx="4190">
                  <c:v>210.13102699999999</c:v>
                </c:pt>
                <c:pt idx="4191">
                  <c:v>210.39331100000001</c:v>
                </c:pt>
                <c:pt idx="4192">
                  <c:v>206.62622099999999</c:v>
                </c:pt>
                <c:pt idx="4193">
                  <c:v>200.71336400000001</c:v>
                </c:pt>
                <c:pt idx="4194">
                  <c:v>194.96739199999999</c:v>
                </c:pt>
                <c:pt idx="4195">
                  <c:v>192.750046</c:v>
                </c:pt>
                <c:pt idx="4196">
                  <c:v>186.0504</c:v>
                </c:pt>
                <c:pt idx="4197">
                  <c:v>183.093964</c:v>
                </c:pt>
                <c:pt idx="4198">
                  <c:v>182.593277</c:v>
                </c:pt>
                <c:pt idx="4199">
                  <c:v>179.39842200000001</c:v>
                </c:pt>
                <c:pt idx="4200">
                  <c:v>178.134781</c:v>
                </c:pt>
                <c:pt idx="4201">
                  <c:v>195.229645</c:v>
                </c:pt>
                <c:pt idx="4202">
                  <c:v>187.24250799999999</c:v>
                </c:pt>
                <c:pt idx="4203">
                  <c:v>177.133408</c:v>
                </c:pt>
                <c:pt idx="4204">
                  <c:v>183.97612000000001</c:v>
                </c:pt>
                <c:pt idx="4205">
                  <c:v>175.51213100000001</c:v>
                </c:pt>
                <c:pt idx="4206">
                  <c:v>175.631348</c:v>
                </c:pt>
                <c:pt idx="4207">
                  <c:v>203.02607699999999</c:v>
                </c:pt>
                <c:pt idx="4208">
                  <c:v>210.39331100000001</c:v>
                </c:pt>
                <c:pt idx="4209">
                  <c:v>217.832077</c:v>
                </c:pt>
                <c:pt idx="4210">
                  <c:v>223.053528</c:v>
                </c:pt>
                <c:pt idx="4211">
                  <c:v>226.772919</c:v>
                </c:pt>
                <c:pt idx="4212">
                  <c:v>227.24975599999999</c:v>
                </c:pt>
                <c:pt idx="4213">
                  <c:v>225.34236100000001</c:v>
                </c:pt>
                <c:pt idx="4214">
                  <c:v>228.227295</c:v>
                </c:pt>
                <c:pt idx="4215">
                  <c:v>225.485443</c:v>
                </c:pt>
                <c:pt idx="4216">
                  <c:v>223.387314</c:v>
                </c:pt>
                <c:pt idx="4217">
                  <c:v>219.620239</c:v>
                </c:pt>
                <c:pt idx="4218">
                  <c:v>211.15625</c:v>
                </c:pt>
                <c:pt idx="4219">
                  <c:v>209.20120199999999</c:v>
                </c:pt>
                <c:pt idx="4220">
                  <c:v>198.61525</c:v>
                </c:pt>
                <c:pt idx="4221">
                  <c:v>200.904099</c:v>
                </c:pt>
                <c:pt idx="4222">
                  <c:v>188.124664</c:v>
                </c:pt>
                <c:pt idx="4223">
                  <c:v>187.719345</c:v>
                </c:pt>
                <c:pt idx="4224">
                  <c:v>211.08471700000001</c:v>
                </c:pt>
                <c:pt idx="4225">
                  <c:v>178.77851899999999</c:v>
                </c:pt>
                <c:pt idx="4226">
                  <c:v>167.119675</c:v>
                </c:pt>
                <c:pt idx="4227">
                  <c:v>151.50302099999999</c:v>
                </c:pt>
                <c:pt idx="4228">
                  <c:v>149.83406099999999</c:v>
                </c:pt>
                <c:pt idx="4229">
                  <c:v>148.47505200000001</c:v>
                </c:pt>
                <c:pt idx="4230">
                  <c:v>146.49614</c:v>
                </c:pt>
                <c:pt idx="4231">
                  <c:v>150.95465100000001</c:v>
                </c:pt>
                <c:pt idx="4232">
                  <c:v>151.598389</c:v>
                </c:pt>
                <c:pt idx="4233">
                  <c:v>156.366837</c:v>
                </c:pt>
                <c:pt idx="4234">
                  <c:v>144.11193800000001</c:v>
                </c:pt>
                <c:pt idx="4235">
                  <c:v>154.41177400000001</c:v>
                </c:pt>
                <c:pt idx="4236">
                  <c:v>162.54196200000001</c:v>
                </c:pt>
                <c:pt idx="4237">
                  <c:v>164.35398900000001</c:v>
                </c:pt>
                <c:pt idx="4238">
                  <c:v>189.197586</c:v>
                </c:pt>
                <c:pt idx="4239">
                  <c:v>195.37271100000001</c:v>
                </c:pt>
                <c:pt idx="4240">
                  <c:v>195.77803</c:v>
                </c:pt>
                <c:pt idx="4241">
                  <c:v>201.16636700000001</c:v>
                </c:pt>
                <c:pt idx="4242">
                  <c:v>201.118683</c:v>
                </c:pt>
                <c:pt idx="4243">
                  <c:v>206.12554900000001</c:v>
                </c:pt>
                <c:pt idx="4244">
                  <c:v>203.216812</c:v>
                </c:pt>
                <c:pt idx="4245">
                  <c:v>194.75280799999999</c:v>
                </c:pt>
                <c:pt idx="4246">
                  <c:v>198.99671900000001</c:v>
                </c:pt>
                <c:pt idx="4247">
                  <c:v>189.12605300000001</c:v>
                </c:pt>
                <c:pt idx="4248">
                  <c:v>180.30441300000001</c:v>
                </c:pt>
                <c:pt idx="4249">
                  <c:v>182.83169599999999</c:v>
                </c:pt>
                <c:pt idx="4250">
                  <c:v>186.28881799999999</c:v>
                </c:pt>
                <c:pt idx="4251">
                  <c:v>178.087097</c:v>
                </c:pt>
                <c:pt idx="4252">
                  <c:v>177.347992</c:v>
                </c:pt>
                <c:pt idx="4253">
                  <c:v>177.46719400000001</c:v>
                </c:pt>
                <c:pt idx="4254">
                  <c:v>167.85879499999999</c:v>
                </c:pt>
                <c:pt idx="4255">
                  <c:v>157.55894499999999</c:v>
                </c:pt>
                <c:pt idx="4256">
                  <c:v>163.87713600000001</c:v>
                </c:pt>
                <c:pt idx="4257">
                  <c:v>153.19581600000001</c:v>
                </c:pt>
                <c:pt idx="4258">
                  <c:v>153.64880400000001</c:v>
                </c:pt>
                <c:pt idx="4259">
                  <c:v>158.17884799999999</c:v>
                </c:pt>
                <c:pt idx="4260">
                  <c:v>169.646942</c:v>
                </c:pt>
                <c:pt idx="4261">
                  <c:v>161.37368799999999</c:v>
                </c:pt>
                <c:pt idx="4262">
                  <c:v>161.34985399999999</c:v>
                </c:pt>
                <c:pt idx="4263">
                  <c:v>157.15362500000001</c:v>
                </c:pt>
                <c:pt idx="4264">
                  <c:v>152.265961</c:v>
                </c:pt>
                <c:pt idx="4265">
                  <c:v>178.5401</c:v>
                </c:pt>
                <c:pt idx="4266">
                  <c:v>170.88673399999999</c:v>
                </c:pt>
                <c:pt idx="4267">
                  <c:v>172.55569499999999</c:v>
                </c:pt>
                <c:pt idx="4268">
                  <c:v>173.986221</c:v>
                </c:pt>
                <c:pt idx="4269">
                  <c:v>183.85690299999999</c:v>
                </c:pt>
                <c:pt idx="4270">
                  <c:v>189.29295300000001</c:v>
                </c:pt>
                <c:pt idx="4271">
                  <c:v>201.810104</c:v>
                </c:pt>
                <c:pt idx="4272">
                  <c:v>203.14527899999999</c:v>
                </c:pt>
                <c:pt idx="4273">
                  <c:v>201.857788</c:v>
                </c:pt>
                <c:pt idx="4274">
                  <c:v>199.47357199999999</c:v>
                </c:pt>
                <c:pt idx="4275">
                  <c:v>205.624863</c:v>
                </c:pt>
                <c:pt idx="4276">
                  <c:v>209.65419</c:v>
                </c:pt>
                <c:pt idx="4277">
                  <c:v>206.76928699999999</c:v>
                </c:pt>
                <c:pt idx="4278">
                  <c:v>203.76516699999999</c:v>
                </c:pt>
                <c:pt idx="4279">
                  <c:v>189.24527</c:v>
                </c:pt>
                <c:pt idx="4280">
                  <c:v>202.23925800000001</c:v>
                </c:pt>
                <c:pt idx="4281">
                  <c:v>191.55793800000001</c:v>
                </c:pt>
                <c:pt idx="4282">
                  <c:v>193.08384699999999</c:v>
                </c:pt>
                <c:pt idx="4283">
                  <c:v>193.107697</c:v>
                </c:pt>
                <c:pt idx="4284">
                  <c:v>175.55981399999999</c:v>
                </c:pt>
                <c:pt idx="4285">
                  <c:v>178.23014800000001</c:v>
                </c:pt>
                <c:pt idx="4286">
                  <c:v>174.79686000000001</c:v>
                </c:pt>
                <c:pt idx="4287">
                  <c:v>172.31727599999999</c:v>
                </c:pt>
                <c:pt idx="4288">
                  <c:v>166.714371</c:v>
                </c:pt>
                <c:pt idx="4289">
                  <c:v>165.59378100000001</c:v>
                </c:pt>
                <c:pt idx="4290">
                  <c:v>158.10732999999999</c:v>
                </c:pt>
                <c:pt idx="4291">
                  <c:v>177.300308</c:v>
                </c:pt>
                <c:pt idx="4292">
                  <c:v>166.45208700000001</c:v>
                </c:pt>
                <c:pt idx="4293">
                  <c:v>169.074738</c:v>
                </c:pt>
                <c:pt idx="4294">
                  <c:v>168.24026499999999</c:v>
                </c:pt>
                <c:pt idx="4295">
                  <c:v>179.46994000000001</c:v>
                </c:pt>
                <c:pt idx="4296">
                  <c:v>169.027039</c:v>
                </c:pt>
                <c:pt idx="4297">
                  <c:v>171.81660500000001</c:v>
                </c:pt>
                <c:pt idx="4298">
                  <c:v>189.17373699999999</c:v>
                </c:pt>
                <c:pt idx="4299">
                  <c:v>204.075119</c:v>
                </c:pt>
                <c:pt idx="4300">
                  <c:v>197.32775899999999</c:v>
                </c:pt>
                <c:pt idx="4301">
                  <c:v>200.737213</c:v>
                </c:pt>
                <c:pt idx="4302">
                  <c:v>209.987976</c:v>
                </c:pt>
                <c:pt idx="4303">
                  <c:v>213.56431599999999</c:v>
                </c:pt>
                <c:pt idx="4304">
                  <c:v>206.793137</c:v>
                </c:pt>
                <c:pt idx="4305">
                  <c:v>246.22816499999999</c:v>
                </c:pt>
                <c:pt idx="4306">
                  <c:v>221.74221800000001</c:v>
                </c:pt>
                <c:pt idx="4307">
                  <c:v>212.65831</c:v>
                </c:pt>
                <c:pt idx="4308">
                  <c:v>199.497421</c:v>
                </c:pt>
                <c:pt idx="4309">
                  <c:v>200.68952899999999</c:v>
                </c:pt>
                <c:pt idx="4310">
                  <c:v>200.21267700000001</c:v>
                </c:pt>
                <c:pt idx="4311">
                  <c:v>201.33325199999999</c:v>
                </c:pt>
                <c:pt idx="4312">
                  <c:v>195.110443</c:v>
                </c:pt>
                <c:pt idx="4313">
                  <c:v>195.181961</c:v>
                </c:pt>
                <c:pt idx="4314">
                  <c:v>188.55381800000001</c:v>
                </c:pt>
                <c:pt idx="4315">
                  <c:v>177.92021199999999</c:v>
                </c:pt>
                <c:pt idx="4316">
                  <c:v>167.620361</c:v>
                </c:pt>
                <c:pt idx="4317">
                  <c:v>165.76066599999999</c:v>
                </c:pt>
                <c:pt idx="4318">
                  <c:v>155.72309899999999</c:v>
                </c:pt>
                <c:pt idx="4319">
                  <c:v>165.59378100000001</c:v>
                </c:pt>
                <c:pt idx="4320">
                  <c:v>161.68365499999999</c:v>
                </c:pt>
                <c:pt idx="4321">
                  <c:v>158.63185100000001</c:v>
                </c:pt>
                <c:pt idx="4322">
                  <c:v>161.68365499999999</c:v>
                </c:pt>
                <c:pt idx="4323">
                  <c:v>157.892731</c:v>
                </c:pt>
                <c:pt idx="4324">
                  <c:v>171.673553</c:v>
                </c:pt>
                <c:pt idx="4325">
                  <c:v>143.77815200000001</c:v>
                </c:pt>
                <c:pt idx="4326">
                  <c:v>121.747925</c:v>
                </c:pt>
                <c:pt idx="4327">
                  <c:v>107.537964</c:v>
                </c:pt>
                <c:pt idx="4328">
                  <c:v>100.88597900000001</c:v>
                </c:pt>
                <c:pt idx="4329">
                  <c:v>138.890488</c:v>
                </c:pt>
                <c:pt idx="4330">
                  <c:v>141.44160500000001</c:v>
                </c:pt>
                <c:pt idx="4331">
                  <c:v>145.20867899999999</c:v>
                </c:pt>
                <c:pt idx="4332">
                  <c:v>169.337006</c:v>
                </c:pt>
                <c:pt idx="4333">
                  <c:v>170.982101</c:v>
                </c:pt>
                <c:pt idx="4334">
                  <c:v>167.76341199999999</c:v>
                </c:pt>
                <c:pt idx="4335">
                  <c:v>172.79411300000001</c:v>
                </c:pt>
                <c:pt idx="4336">
                  <c:v>171.38742099999999</c:v>
                </c:pt>
                <c:pt idx="4337">
                  <c:v>174.701492</c:v>
                </c:pt>
                <c:pt idx="4338">
                  <c:v>170.12377900000001</c:v>
                </c:pt>
                <c:pt idx="4339">
                  <c:v>170.52911399999999</c:v>
                </c:pt>
                <c:pt idx="4340">
                  <c:v>170.05226099999999</c:v>
                </c:pt>
                <c:pt idx="4341">
                  <c:v>161.73133899999999</c:v>
                </c:pt>
                <c:pt idx="4342">
                  <c:v>157.79736299999999</c:v>
                </c:pt>
                <c:pt idx="4343">
                  <c:v>152.814346</c:v>
                </c:pt>
                <c:pt idx="4344">
                  <c:v>147.73594700000001</c:v>
                </c:pt>
                <c:pt idx="4345">
                  <c:v>141.298553</c:v>
                </c:pt>
                <c:pt idx="4346">
                  <c:v>157.41587799999999</c:v>
                </c:pt>
                <c:pt idx="4347">
                  <c:v>140.75018299999999</c:v>
                </c:pt>
                <c:pt idx="4348">
                  <c:v>132.54844700000001</c:v>
                </c:pt>
                <c:pt idx="4349">
                  <c:v>126.444847</c:v>
                </c:pt>
                <c:pt idx="4350">
                  <c:v>121.91482499999999</c:v>
                </c:pt>
                <c:pt idx="4351">
                  <c:v>116.192688</c:v>
                </c:pt>
                <c:pt idx="4352">
                  <c:v>111.56729900000001</c:v>
                </c:pt>
                <c:pt idx="4353">
                  <c:v>113.40315200000001</c:v>
                </c:pt>
                <c:pt idx="4354">
                  <c:v>115.906578</c:v>
                </c:pt>
                <c:pt idx="4355">
                  <c:v>110.708984</c:v>
                </c:pt>
                <c:pt idx="4356">
                  <c:v>108.372444</c:v>
                </c:pt>
                <c:pt idx="4357">
                  <c:v>114.333</c:v>
                </c:pt>
                <c:pt idx="4358">
                  <c:v>110.94740299999999</c:v>
                </c:pt>
                <c:pt idx="4359">
                  <c:v>116.431107</c:v>
                </c:pt>
                <c:pt idx="4360">
                  <c:v>118.52922100000001</c:v>
                </c:pt>
                <c:pt idx="4361">
                  <c:v>125.348106</c:v>
                </c:pt>
                <c:pt idx="4362">
                  <c:v>125.58652499999999</c:v>
                </c:pt>
                <c:pt idx="4363">
                  <c:v>130.14039600000001</c:v>
                </c:pt>
                <c:pt idx="4364">
                  <c:v>132.59612999999999</c:v>
                </c:pt>
                <c:pt idx="4365">
                  <c:v>133.23988299999999</c:v>
                </c:pt>
                <c:pt idx="4366">
                  <c:v>156.533737</c:v>
                </c:pt>
                <c:pt idx="4367">
                  <c:v>147.592896</c:v>
                </c:pt>
                <c:pt idx="4368">
                  <c:v>142.15687600000001</c:v>
                </c:pt>
                <c:pt idx="4369">
                  <c:v>139.27195699999999</c:v>
                </c:pt>
                <c:pt idx="4370">
                  <c:v>138.294434</c:v>
                </c:pt>
                <c:pt idx="4371">
                  <c:v>140.65481600000001</c:v>
                </c:pt>
                <c:pt idx="4372">
                  <c:v>138.43748500000001</c:v>
                </c:pt>
                <c:pt idx="4373">
                  <c:v>134.455826</c:v>
                </c:pt>
                <c:pt idx="4374">
                  <c:v>127.56543000000001</c:v>
                </c:pt>
                <c:pt idx="4375">
                  <c:v>138.771286</c:v>
                </c:pt>
                <c:pt idx="4376">
                  <c:v>136.696991</c:v>
                </c:pt>
                <c:pt idx="4377">
                  <c:v>133.59750399999999</c:v>
                </c:pt>
                <c:pt idx="4378">
                  <c:v>126.683266</c:v>
                </c:pt>
                <c:pt idx="4379">
                  <c:v>127.374695</c:v>
                </c:pt>
                <c:pt idx="4380">
                  <c:v>123.583771</c:v>
                </c:pt>
                <c:pt idx="4381">
                  <c:v>128.56680299999999</c:v>
                </c:pt>
                <c:pt idx="4382">
                  <c:v>121.247246</c:v>
                </c:pt>
                <c:pt idx="4383">
                  <c:v>117.289429</c:v>
                </c:pt>
                <c:pt idx="4384">
                  <c:v>116.78874999999999</c:v>
                </c:pt>
                <c:pt idx="4385">
                  <c:v>122.10556</c:v>
                </c:pt>
                <c:pt idx="4386">
                  <c:v>145.82856799999999</c:v>
                </c:pt>
                <c:pt idx="4387">
                  <c:v>131.28482099999999</c:v>
                </c:pt>
                <c:pt idx="4388">
                  <c:v>125.610367</c:v>
                </c:pt>
                <c:pt idx="4389">
                  <c:v>129.234375</c:v>
                </c:pt>
                <c:pt idx="4390">
                  <c:v>134.07435599999999</c:v>
                </c:pt>
                <c:pt idx="4391">
                  <c:v>143.99272199999999</c:v>
                </c:pt>
                <c:pt idx="4392">
                  <c:v>146.87762499999999</c:v>
                </c:pt>
                <c:pt idx="4393">
                  <c:v>148.99958799999999</c:v>
                </c:pt>
                <c:pt idx="4394">
                  <c:v>153.29118299999999</c:v>
                </c:pt>
                <c:pt idx="4395">
                  <c:v>153.57728599999999</c:v>
                </c:pt>
                <c:pt idx="4396">
                  <c:v>149.166473</c:v>
                </c:pt>
                <c:pt idx="4397">
                  <c:v>151.28845200000001</c:v>
                </c:pt>
                <c:pt idx="4398">
                  <c:v>147.30677800000001</c:v>
                </c:pt>
                <c:pt idx="4399">
                  <c:v>147.75979599999999</c:v>
                </c:pt>
                <c:pt idx="4400">
                  <c:v>136.48242200000001</c:v>
                </c:pt>
                <c:pt idx="4401">
                  <c:v>139.009705</c:v>
                </c:pt>
                <c:pt idx="4402">
                  <c:v>128.447586</c:v>
                </c:pt>
                <c:pt idx="4403">
                  <c:v>129.377441</c:v>
                </c:pt>
                <c:pt idx="4404">
                  <c:v>122.606247</c:v>
                </c:pt>
                <c:pt idx="4405">
                  <c:v>116.598</c:v>
                </c:pt>
                <c:pt idx="4406">
                  <c:v>109.70760300000001</c:v>
                </c:pt>
                <c:pt idx="4407">
                  <c:v>102.388046</c:v>
                </c:pt>
                <c:pt idx="4408">
                  <c:v>95.259216300000006</c:v>
                </c:pt>
                <c:pt idx="4409">
                  <c:v>84.959381100000002</c:v>
                </c:pt>
                <c:pt idx="4410">
                  <c:v>72.346847499999996</c:v>
                </c:pt>
                <c:pt idx="4411">
                  <c:v>68.794357300000001</c:v>
                </c:pt>
                <c:pt idx="4412">
                  <c:v>60.139625500000001</c:v>
                </c:pt>
                <c:pt idx="4413">
                  <c:v>58.399146999999999</c:v>
                </c:pt>
                <c:pt idx="4414">
                  <c:v>53.4399643</c:v>
                </c:pt>
                <c:pt idx="4415">
                  <c:v>49.0053062</c:v>
                </c:pt>
                <c:pt idx="4416">
                  <c:v>49.720577200000001</c:v>
                </c:pt>
                <c:pt idx="4417">
                  <c:v>48.242359200000003</c:v>
                </c:pt>
                <c:pt idx="4418">
                  <c:v>46.191932700000002</c:v>
                </c:pt>
                <c:pt idx="4419">
                  <c:v>44.975978900000001</c:v>
                </c:pt>
                <c:pt idx="4420">
                  <c:v>42.782493600000002</c:v>
                </c:pt>
                <c:pt idx="4421">
                  <c:v>47.097930900000001</c:v>
                </c:pt>
                <c:pt idx="4422">
                  <c:v>47.121772800000002</c:v>
                </c:pt>
                <c:pt idx="4423">
                  <c:v>49.339103700000003</c:v>
                </c:pt>
                <c:pt idx="4424">
                  <c:v>49.339103700000003</c:v>
                </c:pt>
                <c:pt idx="4425">
                  <c:v>49.339103700000003</c:v>
                </c:pt>
                <c:pt idx="4426">
                  <c:v>50.412002600000001</c:v>
                </c:pt>
                <c:pt idx="4427">
                  <c:v>47.837039900000001</c:v>
                </c:pt>
                <c:pt idx="4428">
                  <c:v>47.837039900000001</c:v>
                </c:pt>
                <c:pt idx="4429">
                  <c:v>46.239616400000003</c:v>
                </c:pt>
                <c:pt idx="4430">
                  <c:v>45.238239299999996</c:v>
                </c:pt>
                <c:pt idx="4431">
                  <c:v>44.236865999999999</c:v>
                </c:pt>
                <c:pt idx="4432">
                  <c:v>43.211650800000001</c:v>
                </c:pt>
                <c:pt idx="4433">
                  <c:v>42.0433807</c:v>
                </c:pt>
                <c:pt idx="4434">
                  <c:v>40.994323700000002</c:v>
                </c:pt>
                <c:pt idx="4435">
                  <c:v>39.849895500000002</c:v>
                </c:pt>
                <c:pt idx="4436">
                  <c:v>39.897582999999997</c:v>
                </c:pt>
                <c:pt idx="4437">
                  <c:v>36.535827599999998</c:v>
                </c:pt>
                <c:pt idx="4438">
                  <c:v>37.823307</c:v>
                </c:pt>
                <c:pt idx="4439">
                  <c:v>34.366188000000001</c:v>
                </c:pt>
                <c:pt idx="4440">
                  <c:v>32.220386499999996</c:v>
                </c:pt>
                <c:pt idx="4441">
                  <c:v>30.932908999999999</c:v>
                </c:pt>
                <c:pt idx="4442">
                  <c:v>30.932908999999999</c:v>
                </c:pt>
                <c:pt idx="4443">
                  <c:v>28.572524999999999</c:v>
                </c:pt>
                <c:pt idx="4444">
                  <c:v>29.597742100000001</c:v>
                </c:pt>
                <c:pt idx="4445">
                  <c:v>29.407005300000002</c:v>
                </c:pt>
                <c:pt idx="4446">
                  <c:v>29.407005300000002</c:v>
                </c:pt>
                <c:pt idx="4447">
                  <c:v>28.334104499999999</c:v>
                </c:pt>
                <c:pt idx="4448">
                  <c:v>30.408376700000002</c:v>
                </c:pt>
                <c:pt idx="4449">
                  <c:v>29.1924229</c:v>
                </c:pt>
                <c:pt idx="4450">
                  <c:v>30.193798099999999</c:v>
                </c:pt>
                <c:pt idx="4451">
                  <c:v>30.360693000000001</c:v>
                </c:pt>
                <c:pt idx="4452">
                  <c:v>32.434967</c:v>
                </c:pt>
                <c:pt idx="4453">
                  <c:v>32.434967</c:v>
                </c:pt>
                <c:pt idx="4454">
                  <c:v>33.650920900000003</c:v>
                </c:pt>
                <c:pt idx="4455">
                  <c:v>33.460186</c:v>
                </c:pt>
                <c:pt idx="4456">
                  <c:v>33.460186</c:v>
                </c:pt>
                <c:pt idx="4457">
                  <c:v>32.601863899999998</c:v>
                </c:pt>
                <c:pt idx="4458">
                  <c:v>33.627079000000002</c:v>
                </c:pt>
                <c:pt idx="4459">
                  <c:v>31.123645799999998</c:v>
                </c:pt>
                <c:pt idx="4460">
                  <c:v>32.220386499999996</c:v>
                </c:pt>
                <c:pt idx="4461">
                  <c:v>31.219013199999999</c:v>
                </c:pt>
                <c:pt idx="4462">
                  <c:v>32.220386499999996</c:v>
                </c:pt>
                <c:pt idx="4463">
                  <c:v>29.001686100000001</c:v>
                </c:pt>
                <c:pt idx="4464">
                  <c:v>30.861379599999999</c:v>
                </c:pt>
                <c:pt idx="4465">
                  <c:v>28.4056301</c:v>
                </c:pt>
                <c:pt idx="4466">
                  <c:v>29.597742100000001</c:v>
                </c:pt>
                <c:pt idx="4467">
                  <c:v>27.4281006</c:v>
                </c:pt>
                <c:pt idx="4468">
                  <c:v>27.4281006</c:v>
                </c:pt>
                <c:pt idx="4469">
                  <c:v>25.616092699999999</c:v>
                </c:pt>
                <c:pt idx="4470">
                  <c:v>26.6889915</c:v>
                </c:pt>
                <c:pt idx="4471">
                  <c:v>25.568407100000002</c:v>
                </c:pt>
                <c:pt idx="4472">
                  <c:v>25.568407100000002</c:v>
                </c:pt>
                <c:pt idx="4473">
                  <c:v>24.376297000000001</c:v>
                </c:pt>
                <c:pt idx="4474">
                  <c:v>25.639934499999999</c:v>
                </c:pt>
                <c:pt idx="4475">
                  <c:v>23.9232941</c:v>
                </c:pt>
                <c:pt idx="4476">
                  <c:v>24.972351100000001</c:v>
                </c:pt>
                <c:pt idx="4477">
                  <c:v>23.9232941</c:v>
                </c:pt>
                <c:pt idx="4478">
                  <c:v>26.021409999999999</c:v>
                </c:pt>
                <c:pt idx="4479">
                  <c:v>24.805454300000001</c:v>
                </c:pt>
                <c:pt idx="4480">
                  <c:v>27.094310799999999</c:v>
                </c:pt>
                <c:pt idx="4481">
                  <c:v>26.116779300000001</c:v>
                </c:pt>
                <c:pt idx="4482">
                  <c:v>27.237363800000001</c:v>
                </c:pt>
                <c:pt idx="4483">
                  <c:v>26.927413900000001</c:v>
                </c:pt>
                <c:pt idx="4484">
                  <c:v>26.927413900000001</c:v>
                </c:pt>
                <c:pt idx="4485">
                  <c:v>26.927413900000001</c:v>
                </c:pt>
                <c:pt idx="4486">
                  <c:v>26.927413900000001</c:v>
                </c:pt>
                <c:pt idx="4487">
                  <c:v>25.592248900000001</c:v>
                </c:pt>
                <c:pt idx="4488">
                  <c:v>26.784360899999999</c:v>
                </c:pt>
                <c:pt idx="4489">
                  <c:v>24.710086799999999</c:v>
                </c:pt>
                <c:pt idx="4490">
                  <c:v>25.7114601</c:v>
                </c:pt>
                <c:pt idx="4491">
                  <c:v>24.686245</c:v>
                </c:pt>
                <c:pt idx="4492">
                  <c:v>25.782987599999998</c:v>
                </c:pt>
                <c:pt idx="4493">
                  <c:v>24.757770499999999</c:v>
                </c:pt>
                <c:pt idx="4494">
                  <c:v>22.635816599999998</c:v>
                </c:pt>
                <c:pt idx="4495">
                  <c:v>23.851766600000001</c:v>
                </c:pt>
                <c:pt idx="4496">
                  <c:v>20.394645700000002</c:v>
                </c:pt>
                <c:pt idx="4497">
                  <c:v>21.4913864</c:v>
                </c:pt>
                <c:pt idx="4498">
                  <c:v>19.250219300000001</c:v>
                </c:pt>
                <c:pt idx="4499">
                  <c:v>20.394645700000002</c:v>
                </c:pt>
                <c:pt idx="4500">
                  <c:v>19.15485</c:v>
                </c:pt>
                <c:pt idx="4501">
                  <c:v>20.203907000000001</c:v>
                </c:pt>
                <c:pt idx="4502">
                  <c:v>20.203907000000001</c:v>
                </c:pt>
                <c:pt idx="4503">
                  <c:v>20.203907000000001</c:v>
                </c:pt>
                <c:pt idx="4504">
                  <c:v>20.203907000000001</c:v>
                </c:pt>
                <c:pt idx="4505">
                  <c:v>20.203907000000001</c:v>
                </c:pt>
                <c:pt idx="4506">
                  <c:v>21.205280299999998</c:v>
                </c:pt>
                <c:pt idx="4507">
                  <c:v>21.133754700000001</c:v>
                </c:pt>
                <c:pt idx="4508">
                  <c:v>22.135128000000002</c:v>
                </c:pt>
                <c:pt idx="4509">
                  <c:v>23.3987637</c:v>
                </c:pt>
                <c:pt idx="4510">
                  <c:v>23.184184999999999</c:v>
                </c:pt>
                <c:pt idx="4511">
                  <c:v>25.496881500000001</c:v>
                </c:pt>
                <c:pt idx="4512">
                  <c:v>25.496881500000001</c:v>
                </c:pt>
                <c:pt idx="4513">
                  <c:v>23.4226074</c:v>
                </c:pt>
                <c:pt idx="4514">
                  <c:v>25.544565200000001</c:v>
                </c:pt>
                <c:pt idx="4515">
                  <c:v>23.374921799999999</c:v>
                </c:pt>
                <c:pt idx="4516">
                  <c:v>24.423980700000001</c:v>
                </c:pt>
                <c:pt idx="4517">
                  <c:v>23.3987637</c:v>
                </c:pt>
                <c:pt idx="4518">
                  <c:v>23.3987637</c:v>
                </c:pt>
                <c:pt idx="4519">
                  <c:v>22.2543392</c:v>
                </c:pt>
                <c:pt idx="4520">
                  <c:v>23.279554399999999</c:v>
                </c:pt>
                <c:pt idx="4521">
                  <c:v>22.182813599999999</c:v>
                </c:pt>
                <c:pt idx="4522">
                  <c:v>23.184184999999999</c:v>
                </c:pt>
                <c:pt idx="4523">
                  <c:v>21.038385399999999</c:v>
                </c:pt>
                <c:pt idx="4524">
                  <c:v>22.158969899999999</c:v>
                </c:pt>
                <c:pt idx="4525">
                  <c:v>19.679378499999999</c:v>
                </c:pt>
                <c:pt idx="4526">
                  <c:v>20.871488599999999</c:v>
                </c:pt>
                <c:pt idx="4527">
                  <c:v>23.279554399999999</c:v>
                </c:pt>
                <c:pt idx="4528">
                  <c:v>20.919176100000001</c:v>
                </c:pt>
                <c:pt idx="4529">
                  <c:v>21.920547500000001</c:v>
                </c:pt>
                <c:pt idx="4530">
                  <c:v>20.895330399999999</c:v>
                </c:pt>
                <c:pt idx="4531">
                  <c:v>21.992073099999999</c:v>
                </c:pt>
                <c:pt idx="4532">
                  <c:v>20.656909899999999</c:v>
                </c:pt>
                <c:pt idx="4533">
                  <c:v>21.6582832</c:v>
                </c:pt>
                <c:pt idx="4534">
                  <c:v>20.394645700000002</c:v>
                </c:pt>
                <c:pt idx="4535">
                  <c:v>21.539073900000002</c:v>
                </c:pt>
                <c:pt idx="4536">
                  <c:v>20.4661732</c:v>
                </c:pt>
                <c:pt idx="4537">
                  <c:v>21.562915799999999</c:v>
                </c:pt>
                <c:pt idx="4538">
                  <c:v>21.372175200000001</c:v>
                </c:pt>
                <c:pt idx="4539">
                  <c:v>22.492761600000001</c:v>
                </c:pt>
                <c:pt idx="4540">
                  <c:v>21.443702699999999</c:v>
                </c:pt>
                <c:pt idx="4541">
                  <c:v>23.565658599999999</c:v>
                </c:pt>
                <c:pt idx="4542">
                  <c:v>21.372175200000001</c:v>
                </c:pt>
                <c:pt idx="4543">
                  <c:v>25.616092699999999</c:v>
                </c:pt>
                <c:pt idx="4544">
                  <c:v>24.5908756</c:v>
                </c:pt>
                <c:pt idx="4545">
                  <c:v>23.446449300000001</c:v>
                </c:pt>
                <c:pt idx="4546">
                  <c:v>23.446449300000001</c:v>
                </c:pt>
                <c:pt idx="4547">
                  <c:v>23.351079899999998</c:v>
                </c:pt>
                <c:pt idx="4548">
                  <c:v>23.351079899999998</c:v>
                </c:pt>
                <c:pt idx="4549">
                  <c:v>23.351079899999998</c:v>
                </c:pt>
                <c:pt idx="4550">
                  <c:v>23.351079899999998</c:v>
                </c:pt>
                <c:pt idx="4551">
                  <c:v>23.9232941</c:v>
                </c:pt>
                <c:pt idx="4552">
                  <c:v>23.9232941</c:v>
                </c:pt>
                <c:pt idx="4553">
                  <c:v>21.729810700000002</c:v>
                </c:pt>
                <c:pt idx="4554">
                  <c:v>21.729810700000002</c:v>
                </c:pt>
                <c:pt idx="4555">
                  <c:v>19.536323500000002</c:v>
                </c:pt>
                <c:pt idx="4556">
                  <c:v>20.585382500000001</c:v>
                </c:pt>
                <c:pt idx="4557">
                  <c:v>20.442331299999999</c:v>
                </c:pt>
                <c:pt idx="4558">
                  <c:v>20.7045937</c:v>
                </c:pt>
                <c:pt idx="4559">
                  <c:v>18.6780033</c:v>
                </c:pt>
                <c:pt idx="4560">
                  <c:v>19.703220399999999</c:v>
                </c:pt>
                <c:pt idx="4561">
                  <c:v>19.703220399999999</c:v>
                </c:pt>
                <c:pt idx="4562">
                  <c:v>20.776121100000001</c:v>
                </c:pt>
                <c:pt idx="4563">
                  <c:v>19.584009200000001</c:v>
                </c:pt>
                <c:pt idx="4564">
                  <c:v>20.680751799999999</c:v>
                </c:pt>
                <c:pt idx="4565">
                  <c:v>20.5376987</c:v>
                </c:pt>
                <c:pt idx="4566">
                  <c:v>22.7550259</c:v>
                </c:pt>
                <c:pt idx="4567">
                  <c:v>21.6582832</c:v>
                </c:pt>
                <c:pt idx="4568">
                  <c:v>21.6582832</c:v>
                </c:pt>
                <c:pt idx="4569">
                  <c:v>22.898078900000002</c:v>
                </c:pt>
                <c:pt idx="4570">
                  <c:v>20.490015</c:v>
                </c:pt>
                <c:pt idx="4571">
                  <c:v>19.369428599999999</c:v>
                </c:pt>
                <c:pt idx="4572">
                  <c:v>19.250219300000001</c:v>
                </c:pt>
                <c:pt idx="4573">
                  <c:v>19.250219300000001</c:v>
                </c:pt>
                <c:pt idx="4574">
                  <c:v>16.913681</c:v>
                </c:pt>
                <c:pt idx="4575">
                  <c:v>16.913681</c:v>
                </c:pt>
                <c:pt idx="4576">
                  <c:v>15.793096500000001</c:v>
                </c:pt>
                <c:pt idx="4577">
                  <c:v>16.8183136</c:v>
                </c:pt>
                <c:pt idx="4578">
                  <c:v>13.742665300000001</c:v>
                </c:pt>
                <c:pt idx="4579">
                  <c:v>16.556047400000001</c:v>
                </c:pt>
                <c:pt idx="4580">
                  <c:v>13.504242899999999</c:v>
                </c:pt>
                <c:pt idx="4581">
                  <c:v>14.529458</c:v>
                </c:pt>
                <c:pt idx="4582">
                  <c:v>13.456559199999999</c:v>
                </c:pt>
                <c:pt idx="4583">
                  <c:v>14.6009846</c:v>
                </c:pt>
                <c:pt idx="4584">
                  <c:v>13.5996132</c:v>
                </c:pt>
                <c:pt idx="4585">
                  <c:v>13.5996132</c:v>
                </c:pt>
                <c:pt idx="4586">
                  <c:v>13.742665300000001</c:v>
                </c:pt>
                <c:pt idx="4587">
                  <c:v>14.815565100000001</c:v>
                </c:pt>
                <c:pt idx="4588">
                  <c:v>14.815565100000001</c:v>
                </c:pt>
                <c:pt idx="4589">
                  <c:v>14.7678814</c:v>
                </c:pt>
                <c:pt idx="4590">
                  <c:v>14.7678814</c:v>
                </c:pt>
                <c:pt idx="4591">
                  <c:v>14.7678814</c:v>
                </c:pt>
                <c:pt idx="4592">
                  <c:v>16.031518899999998</c:v>
                </c:pt>
                <c:pt idx="4593">
                  <c:v>15.077829400000001</c:v>
                </c:pt>
                <c:pt idx="4594">
                  <c:v>15.077829400000001</c:v>
                </c:pt>
                <c:pt idx="4595">
                  <c:v>13.957244899999999</c:v>
                </c:pt>
                <c:pt idx="4596">
                  <c:v>13.957244899999999</c:v>
                </c:pt>
                <c:pt idx="4597">
                  <c:v>14.004929499999999</c:v>
                </c:pt>
                <c:pt idx="4598">
                  <c:v>14.004929499999999</c:v>
                </c:pt>
                <c:pt idx="4599">
                  <c:v>12.8605032</c:v>
                </c:pt>
                <c:pt idx="4600">
                  <c:v>13.933403</c:v>
                </c:pt>
                <c:pt idx="4601">
                  <c:v>12.884345100000001</c:v>
                </c:pt>
                <c:pt idx="4602">
                  <c:v>13.885718300000001</c:v>
                </c:pt>
                <c:pt idx="4603">
                  <c:v>12.717450100000001</c:v>
                </c:pt>
                <c:pt idx="4604">
                  <c:v>13.8141918</c:v>
                </c:pt>
                <c:pt idx="4605">
                  <c:v>12.6459227</c:v>
                </c:pt>
                <c:pt idx="4606">
                  <c:v>12.6459227</c:v>
                </c:pt>
                <c:pt idx="4607">
                  <c:v>11.5253382</c:v>
                </c:pt>
                <c:pt idx="4608">
                  <c:v>12.526712399999999</c:v>
                </c:pt>
                <c:pt idx="4609">
                  <c:v>10.047121000000001</c:v>
                </c:pt>
                <c:pt idx="4610">
                  <c:v>11.143863700000001</c:v>
                </c:pt>
                <c:pt idx="4611">
                  <c:v>10.047121000000001</c:v>
                </c:pt>
                <c:pt idx="4612">
                  <c:v>11.048495300000001</c:v>
                </c:pt>
                <c:pt idx="4613">
                  <c:v>11.048495300000001</c:v>
                </c:pt>
                <c:pt idx="4614">
                  <c:v>14.9347773</c:v>
                </c:pt>
                <c:pt idx="4615">
                  <c:v>16.46068</c:v>
                </c:pt>
                <c:pt idx="4616">
                  <c:v>18.821058300000001</c:v>
                </c:pt>
                <c:pt idx="4617">
                  <c:v>21.109912900000001</c:v>
                </c:pt>
                <c:pt idx="4618">
                  <c:v>24.638559300000001</c:v>
                </c:pt>
                <c:pt idx="4619">
                  <c:v>26.998939499999999</c:v>
                </c:pt>
                <c:pt idx="4620">
                  <c:v>29.597742100000001</c:v>
                </c:pt>
                <c:pt idx="4621">
                  <c:v>31.767383599999999</c:v>
                </c:pt>
                <c:pt idx="4622">
                  <c:v>33.031024899999998</c:v>
                </c:pt>
                <c:pt idx="4623">
                  <c:v>35.4629288</c:v>
                </c:pt>
                <c:pt idx="4624">
                  <c:v>36.9888306</c:v>
                </c:pt>
                <c:pt idx="4625">
                  <c:v>40.827426899999999</c:v>
                </c:pt>
                <c:pt idx="4626">
                  <c:v>35.963615400000002</c:v>
                </c:pt>
                <c:pt idx="4627">
                  <c:v>42.901702899999997</c:v>
                </c:pt>
                <c:pt idx="4628">
                  <c:v>42.687122299999999</c:v>
                </c:pt>
                <c:pt idx="4629">
                  <c:v>42.830177300000003</c:v>
                </c:pt>
                <c:pt idx="4630">
                  <c:v>43.211650800000001</c:v>
                </c:pt>
                <c:pt idx="4631">
                  <c:v>42.639438599999998</c:v>
                </c:pt>
                <c:pt idx="4632">
                  <c:v>36.798091900000003</c:v>
                </c:pt>
                <c:pt idx="4633">
                  <c:v>43.354702000000003</c:v>
                </c:pt>
                <c:pt idx="4634">
                  <c:v>37.179565400000001</c:v>
                </c:pt>
                <c:pt idx="4635">
                  <c:v>36.058982800000003</c:v>
                </c:pt>
                <c:pt idx="4636">
                  <c:v>32.315753899999997</c:v>
                </c:pt>
                <c:pt idx="4637">
                  <c:v>27.046627000000001</c:v>
                </c:pt>
                <c:pt idx="4638">
                  <c:v>34.318504300000001</c:v>
                </c:pt>
                <c:pt idx="4639">
                  <c:v>29.597742100000001</c:v>
                </c:pt>
                <c:pt idx="4640">
                  <c:v>27.5949955</c:v>
                </c:pt>
                <c:pt idx="4641">
                  <c:v>29.7169533</c:v>
                </c:pt>
                <c:pt idx="4642">
                  <c:v>32.196544600000003</c:v>
                </c:pt>
                <c:pt idx="4643">
                  <c:v>34.485397300000002</c:v>
                </c:pt>
                <c:pt idx="4644">
                  <c:v>36.655036899999999</c:v>
                </c:pt>
                <c:pt idx="4645">
                  <c:v>39.778369900000001</c:v>
                </c:pt>
                <c:pt idx="4646">
                  <c:v>40.970481900000003</c:v>
                </c:pt>
                <c:pt idx="4647">
                  <c:v>40.803585099999999</c:v>
                </c:pt>
                <c:pt idx="4648">
                  <c:v>44.189182299999999</c:v>
                </c:pt>
                <c:pt idx="4649">
                  <c:v>43.640808100000001</c:v>
                </c:pt>
                <c:pt idx="4650">
                  <c:v>44.093814799999997</c:v>
                </c:pt>
                <c:pt idx="4651">
                  <c:v>46.382667499999997</c:v>
                </c:pt>
                <c:pt idx="4652">
                  <c:v>49.172206899999999</c:v>
                </c:pt>
                <c:pt idx="4653">
                  <c:v>43.8315506</c:v>
                </c:pt>
                <c:pt idx="4654">
                  <c:v>44.952137</c:v>
                </c:pt>
                <c:pt idx="4655">
                  <c:v>52.748539000000001</c:v>
                </c:pt>
                <c:pt idx="4656">
                  <c:v>48.623832700000001</c:v>
                </c:pt>
                <c:pt idx="4657">
                  <c:v>45.095188100000001</c:v>
                </c:pt>
                <c:pt idx="4658">
                  <c:v>47.074089100000002</c:v>
                </c:pt>
                <c:pt idx="4659">
                  <c:v>44.332237200000002</c:v>
                </c:pt>
                <c:pt idx="4660">
                  <c:v>45.262084999999999</c:v>
                </c:pt>
                <c:pt idx="4661">
                  <c:v>46.334983800000003</c:v>
                </c:pt>
                <c:pt idx="4662">
                  <c:v>43.283176400000002</c:v>
                </c:pt>
                <c:pt idx="4663">
                  <c:v>43.8792343</c:v>
                </c:pt>
                <c:pt idx="4664">
                  <c:v>41.018165600000003</c:v>
                </c:pt>
                <c:pt idx="4665">
                  <c:v>42.544071199999998</c:v>
                </c:pt>
                <c:pt idx="4666">
                  <c:v>38.9438934</c:v>
                </c:pt>
                <c:pt idx="4667">
                  <c:v>37.203411099999997</c:v>
                </c:pt>
                <c:pt idx="4668">
                  <c:v>36.202033999999998</c:v>
                </c:pt>
                <c:pt idx="4669">
                  <c:v>35.176826499999997</c:v>
                </c:pt>
                <c:pt idx="4670">
                  <c:v>34.151607499999997</c:v>
                </c:pt>
                <c:pt idx="4671">
                  <c:v>34.127765699999998</c:v>
                </c:pt>
                <c:pt idx="4672">
                  <c:v>33.078708599999999</c:v>
                </c:pt>
                <c:pt idx="4673">
                  <c:v>30.384534800000001</c:v>
                </c:pt>
                <c:pt idx="4674">
                  <c:v>29.311634099999999</c:v>
                </c:pt>
                <c:pt idx="4675">
                  <c:v>21.825178099999999</c:v>
                </c:pt>
                <c:pt idx="4676">
                  <c:v>29.073213599999999</c:v>
                </c:pt>
                <c:pt idx="4677">
                  <c:v>24.090188999999999</c:v>
                </c:pt>
                <c:pt idx="4678">
                  <c:v>22.969604499999999</c:v>
                </c:pt>
                <c:pt idx="4679">
                  <c:v>22.969604499999999</c:v>
                </c:pt>
                <c:pt idx="4680">
                  <c:v>23.112659499999999</c:v>
                </c:pt>
                <c:pt idx="4681">
                  <c:v>23.112659499999999</c:v>
                </c:pt>
                <c:pt idx="4682">
                  <c:v>24.137872699999999</c:v>
                </c:pt>
                <c:pt idx="4683">
                  <c:v>25.139247900000001</c:v>
                </c:pt>
                <c:pt idx="4684">
                  <c:v>23.804082900000001</c:v>
                </c:pt>
                <c:pt idx="4685">
                  <c:v>22.778867699999999</c:v>
                </c:pt>
                <c:pt idx="4686">
                  <c:v>21.539073900000002</c:v>
                </c:pt>
                <c:pt idx="4687">
                  <c:v>21.539073900000002</c:v>
                </c:pt>
                <c:pt idx="4688">
                  <c:v>19.440956100000001</c:v>
                </c:pt>
                <c:pt idx="4689">
                  <c:v>18.4395828</c:v>
                </c:pt>
                <c:pt idx="4690">
                  <c:v>17.390525799999999</c:v>
                </c:pt>
                <c:pt idx="4691">
                  <c:v>16.174572000000001</c:v>
                </c:pt>
                <c:pt idx="4692">
                  <c:v>16.174572000000001</c:v>
                </c:pt>
                <c:pt idx="4693">
                  <c:v>15.1493559</c:v>
                </c:pt>
                <c:pt idx="4694">
                  <c:v>14.267193799999999</c:v>
                </c:pt>
                <c:pt idx="4695">
                  <c:v>14.267193799999999</c:v>
                </c:pt>
                <c:pt idx="4696">
                  <c:v>12.169078799999999</c:v>
                </c:pt>
                <c:pt idx="4697">
                  <c:v>12.169078799999999</c:v>
                </c:pt>
                <c:pt idx="4698">
                  <c:v>13.1704521</c:v>
                </c:pt>
                <c:pt idx="4699">
                  <c:v>13.1704521</c:v>
                </c:pt>
                <c:pt idx="4700">
                  <c:v>14.2910357</c:v>
                </c:pt>
                <c:pt idx="4701">
                  <c:v>14.362562199999999</c:v>
                </c:pt>
                <c:pt idx="4702">
                  <c:v>15.650043500000001</c:v>
                </c:pt>
                <c:pt idx="4703">
                  <c:v>17.700473800000001</c:v>
                </c:pt>
                <c:pt idx="4704">
                  <c:v>18.7733746</c:v>
                </c:pt>
                <c:pt idx="4705">
                  <c:v>20.5138569</c:v>
                </c:pt>
                <c:pt idx="4706">
                  <c:v>21.5867577</c:v>
                </c:pt>
                <c:pt idx="4707">
                  <c:v>27.213522000000001</c:v>
                </c:pt>
                <c:pt idx="4708">
                  <c:v>23.899452199999999</c:v>
                </c:pt>
                <c:pt idx="4709">
                  <c:v>23.899452199999999</c:v>
                </c:pt>
                <c:pt idx="4710">
                  <c:v>25.210773499999998</c:v>
                </c:pt>
                <c:pt idx="4711">
                  <c:v>23.1603432</c:v>
                </c:pt>
                <c:pt idx="4712">
                  <c:v>24.304769499999999</c:v>
                </c:pt>
                <c:pt idx="4713">
                  <c:v>23.9709778</c:v>
                </c:pt>
                <c:pt idx="4714">
                  <c:v>23.9709778</c:v>
                </c:pt>
                <c:pt idx="4715">
                  <c:v>21.777494399999998</c:v>
                </c:pt>
                <c:pt idx="4716">
                  <c:v>23.2557106</c:v>
                </c:pt>
                <c:pt idx="4717">
                  <c:v>18.6780033</c:v>
                </c:pt>
                <c:pt idx="4718">
                  <c:v>19.798589700000001</c:v>
                </c:pt>
                <c:pt idx="4719">
                  <c:v>18.7972164</c:v>
                </c:pt>
                <c:pt idx="4720">
                  <c:v>17.652790100000001</c:v>
                </c:pt>
                <c:pt idx="4721">
                  <c:v>12.0737095</c:v>
                </c:pt>
                <c:pt idx="4722">
                  <c:v>16.794469800000002</c:v>
                </c:pt>
                <c:pt idx="4723">
                  <c:v>14.720196700000001</c:v>
                </c:pt>
                <c:pt idx="4724">
                  <c:v>12.0737095</c:v>
                </c:pt>
                <c:pt idx="4725">
                  <c:v>12.216763500000001</c:v>
                </c:pt>
                <c:pt idx="4726">
                  <c:v>12.216763500000001</c:v>
                </c:pt>
                <c:pt idx="4727">
                  <c:v>11.0723372</c:v>
                </c:pt>
                <c:pt idx="4728">
                  <c:v>12.0737095</c:v>
                </c:pt>
                <c:pt idx="4729">
                  <c:v>9.9994363800000006</c:v>
                </c:pt>
                <c:pt idx="4730">
                  <c:v>11.048495300000001</c:v>
                </c:pt>
                <c:pt idx="4731">
                  <c:v>10.047121000000001</c:v>
                </c:pt>
                <c:pt idx="4732">
                  <c:v>9.0457477599999994</c:v>
                </c:pt>
                <c:pt idx="4733">
                  <c:v>9.0457477599999994</c:v>
                </c:pt>
                <c:pt idx="4734">
                  <c:v>9.0457477599999994</c:v>
                </c:pt>
                <c:pt idx="4735">
                  <c:v>7.8297948799999997</c:v>
                </c:pt>
                <c:pt idx="4736">
                  <c:v>6.8284211199999998</c:v>
                </c:pt>
                <c:pt idx="4737">
                  <c:v>5.7555217699999996</c:v>
                </c:pt>
                <c:pt idx="4738">
                  <c:v>4.7064638099999998</c:v>
                </c:pt>
                <c:pt idx="4739">
                  <c:v>4.6349372899999999</c:v>
                </c:pt>
                <c:pt idx="4740">
                  <c:v>5.7078366300000001</c:v>
                </c:pt>
                <c:pt idx="4741">
                  <c:v>5.7078366300000001</c:v>
                </c:pt>
                <c:pt idx="4742">
                  <c:v>5.7078366300000001</c:v>
                </c:pt>
                <c:pt idx="4743">
                  <c:v>5.7078366300000001</c:v>
                </c:pt>
                <c:pt idx="4744">
                  <c:v>5.7078366300000001</c:v>
                </c:pt>
                <c:pt idx="4745">
                  <c:v>6.7092099200000002</c:v>
                </c:pt>
                <c:pt idx="4746">
                  <c:v>6.7092099200000002</c:v>
                </c:pt>
                <c:pt idx="4747">
                  <c:v>5.68399477</c:v>
                </c:pt>
                <c:pt idx="4748">
                  <c:v>5.68399477</c:v>
                </c:pt>
                <c:pt idx="4749">
                  <c:v>5.68399477</c:v>
                </c:pt>
                <c:pt idx="4750">
                  <c:v>5.68399477</c:v>
                </c:pt>
                <c:pt idx="4751">
                  <c:v>5.68399477</c:v>
                </c:pt>
                <c:pt idx="4752">
                  <c:v>4.6826214799999999</c:v>
                </c:pt>
                <c:pt idx="4753">
                  <c:v>4.6826214799999999</c:v>
                </c:pt>
                <c:pt idx="4754">
                  <c:v>4.6826214799999999</c:v>
                </c:pt>
                <c:pt idx="4755">
                  <c:v>4.6826214799999999</c:v>
                </c:pt>
                <c:pt idx="4756">
                  <c:v>4.6826214799999999</c:v>
                </c:pt>
                <c:pt idx="4757">
                  <c:v>3.6335637599999999</c:v>
                </c:pt>
                <c:pt idx="4758">
                  <c:v>3.6335637599999999</c:v>
                </c:pt>
                <c:pt idx="4759">
                  <c:v>3.6335637599999999</c:v>
                </c:pt>
                <c:pt idx="4760">
                  <c:v>3.6335637599999999</c:v>
                </c:pt>
                <c:pt idx="4761">
                  <c:v>3.6335637599999999</c:v>
                </c:pt>
                <c:pt idx="4762">
                  <c:v>3.6335637599999999</c:v>
                </c:pt>
                <c:pt idx="4763">
                  <c:v>3.6335637599999999</c:v>
                </c:pt>
                <c:pt idx="4764">
                  <c:v>3.6335637599999999</c:v>
                </c:pt>
                <c:pt idx="4765">
                  <c:v>3.6335637599999999</c:v>
                </c:pt>
                <c:pt idx="4766">
                  <c:v>3.6335637599999999</c:v>
                </c:pt>
                <c:pt idx="4767">
                  <c:v>4.6349372899999999</c:v>
                </c:pt>
                <c:pt idx="4768">
                  <c:v>4.6349372899999999</c:v>
                </c:pt>
                <c:pt idx="4769">
                  <c:v>5.63631058</c:v>
                </c:pt>
                <c:pt idx="4770">
                  <c:v>5.63631058</c:v>
                </c:pt>
                <c:pt idx="4771">
                  <c:v>6.6853675800000003</c:v>
                </c:pt>
                <c:pt idx="4772">
                  <c:v>8.8550100300000008</c:v>
                </c:pt>
                <c:pt idx="4773">
                  <c:v>10.929283099999999</c:v>
                </c:pt>
                <c:pt idx="4774">
                  <c:v>10.6908607</c:v>
                </c:pt>
                <c:pt idx="4775">
                  <c:v>18.1773186</c:v>
                </c:pt>
                <c:pt idx="4776">
                  <c:v>20.418487500000001</c:v>
                </c:pt>
                <c:pt idx="4777">
                  <c:v>23.303396200000002</c:v>
                </c:pt>
                <c:pt idx="4778">
                  <c:v>25.7114601</c:v>
                </c:pt>
                <c:pt idx="4779">
                  <c:v>27.881103499999998</c:v>
                </c:pt>
                <c:pt idx="4780">
                  <c:v>32.935653700000003</c:v>
                </c:pt>
                <c:pt idx="4781">
                  <c:v>32.935653700000003</c:v>
                </c:pt>
                <c:pt idx="4782">
                  <c:v>35.534458200000003</c:v>
                </c:pt>
                <c:pt idx="4783">
                  <c:v>36.440460199999997</c:v>
                </c:pt>
                <c:pt idx="4784">
                  <c:v>35.343719499999999</c:v>
                </c:pt>
                <c:pt idx="4785">
                  <c:v>36.440460199999997</c:v>
                </c:pt>
                <c:pt idx="4786">
                  <c:v>32.792598699999999</c:v>
                </c:pt>
                <c:pt idx="4787">
                  <c:v>33.627079000000002</c:v>
                </c:pt>
                <c:pt idx="4788">
                  <c:v>29.955375700000001</c:v>
                </c:pt>
                <c:pt idx="4789">
                  <c:v>29.8838501</c:v>
                </c:pt>
                <c:pt idx="4790">
                  <c:v>29.1924229</c:v>
                </c:pt>
                <c:pt idx="4791">
                  <c:v>26.617466</c:v>
                </c:pt>
                <c:pt idx="4792">
                  <c:v>26.5220947</c:v>
                </c:pt>
                <c:pt idx="4793">
                  <c:v>23.9948196</c:v>
                </c:pt>
                <c:pt idx="4794">
                  <c:v>27.261205700000001</c:v>
                </c:pt>
                <c:pt idx="4795">
                  <c:v>33.436344099999999</c:v>
                </c:pt>
                <c:pt idx="4796">
                  <c:v>30.742168400000001</c:v>
                </c:pt>
                <c:pt idx="4797">
                  <c:v>32.029651600000001</c:v>
                </c:pt>
                <c:pt idx="4798">
                  <c:v>34.604610399999999</c:v>
                </c:pt>
                <c:pt idx="4799">
                  <c:v>35.605983700000003</c:v>
                </c:pt>
                <c:pt idx="4800">
                  <c:v>35.152980800000002</c:v>
                </c:pt>
                <c:pt idx="4801">
                  <c:v>39.492263800000003</c:v>
                </c:pt>
                <c:pt idx="4802">
                  <c:v>38.443206799999999</c:v>
                </c:pt>
                <c:pt idx="4803">
                  <c:v>38.657787300000003</c:v>
                </c:pt>
                <c:pt idx="4804">
                  <c:v>40.4221115</c:v>
                </c:pt>
                <c:pt idx="4805">
                  <c:v>39.3730507</c:v>
                </c:pt>
                <c:pt idx="4806">
                  <c:v>38.204784400000001</c:v>
                </c:pt>
                <c:pt idx="4807">
                  <c:v>35.605983700000003</c:v>
                </c:pt>
                <c:pt idx="4808">
                  <c:v>36.392772700000002</c:v>
                </c:pt>
                <c:pt idx="4809">
                  <c:v>33.531711600000001</c:v>
                </c:pt>
                <c:pt idx="4810">
                  <c:v>34.2708206</c:v>
                </c:pt>
                <c:pt idx="4811">
                  <c:v>31.958122299999999</c:v>
                </c:pt>
                <c:pt idx="4812">
                  <c:v>30.813695899999999</c:v>
                </c:pt>
                <c:pt idx="4813">
                  <c:v>30.8852215</c:v>
                </c:pt>
                <c:pt idx="4814">
                  <c:v>29.240108500000002</c:v>
                </c:pt>
                <c:pt idx="4815">
                  <c:v>32.029651600000001</c:v>
                </c:pt>
                <c:pt idx="4816">
                  <c:v>28.2148933</c:v>
                </c:pt>
                <c:pt idx="4817">
                  <c:v>28.1672096</c:v>
                </c:pt>
                <c:pt idx="4818">
                  <c:v>25.9021969</c:v>
                </c:pt>
                <c:pt idx="4819">
                  <c:v>25.973726299999999</c:v>
                </c:pt>
                <c:pt idx="4820">
                  <c:v>32.268070199999997</c:v>
                </c:pt>
                <c:pt idx="4821">
                  <c:v>29.621583900000001</c:v>
                </c:pt>
                <c:pt idx="4822">
                  <c:v>28.453315700000001</c:v>
                </c:pt>
                <c:pt idx="4823">
                  <c:v>28.1672096</c:v>
                </c:pt>
                <c:pt idx="4824">
                  <c:v>30.5037479</c:v>
                </c:pt>
                <c:pt idx="4825">
                  <c:v>30.622959099999999</c:v>
                </c:pt>
                <c:pt idx="4826">
                  <c:v>33.340972899999997</c:v>
                </c:pt>
                <c:pt idx="4827">
                  <c:v>32.983341199999998</c:v>
                </c:pt>
                <c:pt idx="4828">
                  <c:v>34.151607499999997</c:v>
                </c:pt>
                <c:pt idx="4829">
                  <c:v>34.580768599999999</c:v>
                </c:pt>
                <c:pt idx="4830">
                  <c:v>34.509239200000003</c:v>
                </c:pt>
                <c:pt idx="4831">
                  <c:v>37.942516300000001</c:v>
                </c:pt>
                <c:pt idx="4832">
                  <c:v>39.110790299999998</c:v>
                </c:pt>
                <c:pt idx="4833">
                  <c:v>47.312511399999998</c:v>
                </c:pt>
                <c:pt idx="4834">
                  <c:v>52.009429900000001</c:v>
                </c:pt>
                <c:pt idx="4835">
                  <c:v>59.781993900000003</c:v>
                </c:pt>
                <c:pt idx="4836">
                  <c:v>71.416999799999999</c:v>
                </c:pt>
                <c:pt idx="4837">
                  <c:v>70.749420200000003</c:v>
                </c:pt>
                <c:pt idx="4838">
                  <c:v>83.505004900000003</c:v>
                </c:pt>
                <c:pt idx="4839">
                  <c:v>88.631088300000002</c:v>
                </c:pt>
                <c:pt idx="4840">
                  <c:v>95.354583700000006</c:v>
                </c:pt>
                <c:pt idx="4841">
                  <c:v>101.91120100000001</c:v>
                </c:pt>
                <c:pt idx="4842">
                  <c:v>115.07210499999999</c:v>
                </c:pt>
                <c:pt idx="4843">
                  <c:v>133.406769</c:v>
                </c:pt>
                <c:pt idx="4844">
                  <c:v>126.993225</c:v>
                </c:pt>
                <c:pt idx="4845">
                  <c:v>121.128021</c:v>
                </c:pt>
                <c:pt idx="4846">
                  <c:v>150.47779800000001</c:v>
                </c:pt>
                <c:pt idx="4847">
                  <c:v>158.17884799999999</c:v>
                </c:pt>
                <c:pt idx="4848">
                  <c:v>170.457581</c:v>
                </c:pt>
                <c:pt idx="4849">
                  <c:v>177.657928</c:v>
                </c:pt>
                <c:pt idx="4850">
                  <c:v>183.40391500000001</c:v>
                </c:pt>
                <c:pt idx="4851">
                  <c:v>183.04628</c:v>
                </c:pt>
                <c:pt idx="4852">
                  <c:v>206.48317</c:v>
                </c:pt>
                <c:pt idx="4853">
                  <c:v>209.84492499999999</c:v>
                </c:pt>
                <c:pt idx="4854">
                  <c:v>210.84629799999999</c:v>
                </c:pt>
                <c:pt idx="4855">
                  <c:v>211.39466899999999</c:v>
                </c:pt>
                <c:pt idx="4856">
                  <c:v>222.57667499999999</c:v>
                </c:pt>
                <c:pt idx="4857">
                  <c:v>228.65644800000001</c:v>
                </c:pt>
                <c:pt idx="4858">
                  <c:v>234.06861900000001</c:v>
                </c:pt>
                <c:pt idx="4859">
                  <c:v>193.44148300000001</c:v>
                </c:pt>
                <c:pt idx="4860">
                  <c:v>272.19235200000003</c:v>
                </c:pt>
                <c:pt idx="4861">
                  <c:v>238.47943100000001</c:v>
                </c:pt>
                <c:pt idx="4862">
                  <c:v>226.772919</c:v>
                </c:pt>
                <c:pt idx="4863">
                  <c:v>228.08424400000001</c:v>
                </c:pt>
                <c:pt idx="4864">
                  <c:v>224.81784099999999</c:v>
                </c:pt>
                <c:pt idx="4865">
                  <c:v>235.18920900000001</c:v>
                </c:pt>
                <c:pt idx="4866">
                  <c:v>240.482193</c:v>
                </c:pt>
                <c:pt idx="4867">
                  <c:v>251.497299</c:v>
                </c:pt>
                <c:pt idx="4868">
                  <c:v>255.669678</c:v>
                </c:pt>
                <c:pt idx="4869">
                  <c:v>248.469345</c:v>
                </c:pt>
                <c:pt idx="4870">
                  <c:v>251.73571799999999</c:v>
                </c:pt>
                <c:pt idx="4871">
                  <c:v>250.49594099999999</c:v>
                </c:pt>
                <c:pt idx="4872">
                  <c:v>279.10659800000002</c:v>
                </c:pt>
                <c:pt idx="4873">
                  <c:v>299.20556599999998</c:v>
                </c:pt>
                <c:pt idx="4874">
                  <c:v>294.27020299999998</c:v>
                </c:pt>
                <c:pt idx="4875">
                  <c:v>323.14315800000003</c:v>
                </c:pt>
                <c:pt idx="4876">
                  <c:v>327.10098299999999</c:v>
                </c:pt>
                <c:pt idx="4877">
                  <c:v>333.013824</c:v>
                </c:pt>
                <c:pt idx="4878">
                  <c:v>344.95880099999999</c:v>
                </c:pt>
                <c:pt idx="4879">
                  <c:v>355.54473899999999</c:v>
                </c:pt>
                <c:pt idx="4880">
                  <c:v>355.99774200000002</c:v>
                </c:pt>
                <c:pt idx="4881">
                  <c:v>352.68365499999999</c:v>
                </c:pt>
                <c:pt idx="4882">
                  <c:v>368.30032299999999</c:v>
                </c:pt>
                <c:pt idx="4883">
                  <c:v>323.76306199999999</c:v>
                </c:pt>
                <c:pt idx="4884">
                  <c:v>378.00408900000002</c:v>
                </c:pt>
                <c:pt idx="4885">
                  <c:v>324.50216699999999</c:v>
                </c:pt>
                <c:pt idx="4886">
                  <c:v>331.70254499999999</c:v>
                </c:pt>
                <c:pt idx="4887">
                  <c:v>342.09771699999999</c:v>
                </c:pt>
                <c:pt idx="4888">
                  <c:v>365.05779999999999</c:v>
                </c:pt>
                <c:pt idx="4889">
                  <c:v>344.05282599999998</c:v>
                </c:pt>
                <c:pt idx="4890">
                  <c:v>335.44576999999998</c:v>
                </c:pt>
                <c:pt idx="4891">
                  <c:v>301.51825000000002</c:v>
                </c:pt>
                <c:pt idx="4892">
                  <c:v>309.12393200000002</c:v>
                </c:pt>
                <c:pt idx="4893">
                  <c:v>296.36834700000003</c:v>
                </c:pt>
                <c:pt idx="4894">
                  <c:v>284.42340100000001</c:v>
                </c:pt>
                <c:pt idx="4895">
                  <c:v>274.052032</c:v>
                </c:pt>
                <c:pt idx="4896">
                  <c:v>270.284943</c:v>
                </c:pt>
                <c:pt idx="4897">
                  <c:v>251.40193199999999</c:v>
                </c:pt>
                <c:pt idx="4898">
                  <c:v>242.961792</c:v>
                </c:pt>
                <c:pt idx="4899">
                  <c:v>242.48492400000001</c:v>
                </c:pt>
                <c:pt idx="4900">
                  <c:v>225.175476</c:v>
                </c:pt>
                <c:pt idx="4901">
                  <c:v>264.65820300000001</c:v>
                </c:pt>
                <c:pt idx="4902">
                  <c:v>261.27261399999998</c:v>
                </c:pt>
                <c:pt idx="4903">
                  <c:v>267.63848899999999</c:v>
                </c:pt>
                <c:pt idx="4904">
                  <c:v>256.02731299999999</c:v>
                </c:pt>
                <c:pt idx="4905">
                  <c:v>250.09060700000001</c:v>
                </c:pt>
                <c:pt idx="4906">
                  <c:v>265.49267600000002</c:v>
                </c:pt>
                <c:pt idx="4907">
                  <c:v>271.69164999999998</c:v>
                </c:pt>
                <c:pt idx="4908">
                  <c:v>282.03918499999997</c:v>
                </c:pt>
                <c:pt idx="4909">
                  <c:v>317.32568400000002</c:v>
                </c:pt>
                <c:pt idx="4910">
                  <c:v>321.40271000000001</c:v>
                </c:pt>
                <c:pt idx="4911">
                  <c:v>274.1474</c:v>
                </c:pt>
                <c:pt idx="4912">
                  <c:v>265.94567899999998</c:v>
                </c:pt>
                <c:pt idx="4913">
                  <c:v>286.73611499999998</c:v>
                </c:pt>
                <c:pt idx="4914">
                  <c:v>306.668182</c:v>
                </c:pt>
                <c:pt idx="4915">
                  <c:v>289.76403800000003</c:v>
                </c:pt>
                <c:pt idx="4916">
                  <c:v>258.43536399999999</c:v>
                </c:pt>
                <c:pt idx="4917">
                  <c:v>260.70040899999998</c:v>
                </c:pt>
                <c:pt idx="4918">
                  <c:v>328.48382600000002</c:v>
                </c:pt>
                <c:pt idx="4919">
                  <c:v>339.069794</c:v>
                </c:pt>
                <c:pt idx="4920">
                  <c:v>307.86029100000002</c:v>
                </c:pt>
                <c:pt idx="4921">
                  <c:v>277.79525799999999</c:v>
                </c:pt>
                <c:pt idx="4922">
                  <c:v>229.514771</c:v>
                </c:pt>
                <c:pt idx="4923">
                  <c:v>180.447495</c:v>
                </c:pt>
                <c:pt idx="4924">
                  <c:v>145.18483000000001</c:v>
                </c:pt>
                <c:pt idx="4925">
                  <c:v>119.888229</c:v>
                </c:pt>
                <c:pt idx="4926">
                  <c:v>108.825447</c:v>
                </c:pt>
                <c:pt idx="4927">
                  <c:v>94.782371499999996</c:v>
                </c:pt>
                <c:pt idx="4928">
                  <c:v>84.625587499999995</c:v>
                </c:pt>
                <c:pt idx="4929">
                  <c:v>78.760406500000002</c:v>
                </c:pt>
                <c:pt idx="4930">
                  <c:v>74.397277799999998</c:v>
                </c:pt>
                <c:pt idx="4931">
                  <c:v>70.344100999999995</c:v>
                </c:pt>
                <c:pt idx="4932">
                  <c:v>66.314765899999998</c:v>
                </c:pt>
                <c:pt idx="4933">
                  <c:v>65.957130399999997</c:v>
                </c:pt>
                <c:pt idx="4934">
                  <c:v>58.184566500000003</c:v>
                </c:pt>
                <c:pt idx="4935">
                  <c:v>56.563297300000002</c:v>
                </c:pt>
                <c:pt idx="4936">
                  <c:v>54.036022199999998</c:v>
                </c:pt>
                <c:pt idx="4937">
                  <c:v>55.180446600000003</c:v>
                </c:pt>
                <c:pt idx="4938">
                  <c:v>55.538078300000002</c:v>
                </c:pt>
                <c:pt idx="4939">
                  <c:v>56.181819900000001</c:v>
                </c:pt>
                <c:pt idx="4940">
                  <c:v>56.0387688</c:v>
                </c:pt>
                <c:pt idx="4941">
                  <c:v>53.010803199999998</c:v>
                </c:pt>
                <c:pt idx="4942">
                  <c:v>58.065349599999998</c:v>
                </c:pt>
                <c:pt idx="4943">
                  <c:v>59.591255199999999</c:v>
                </c:pt>
                <c:pt idx="4944">
                  <c:v>60.7118416</c:v>
                </c:pt>
                <c:pt idx="4945">
                  <c:v>63.620590200000002</c:v>
                </c:pt>
                <c:pt idx="4946">
                  <c:v>61.355579400000003</c:v>
                </c:pt>
                <c:pt idx="4947">
                  <c:v>58.780620599999999</c:v>
                </c:pt>
                <c:pt idx="4948">
                  <c:v>57.612350499999998</c:v>
                </c:pt>
                <c:pt idx="4949">
                  <c:v>52.295535999999998</c:v>
                </c:pt>
                <c:pt idx="4950">
                  <c:v>52.820068399999997</c:v>
                </c:pt>
                <c:pt idx="4951">
                  <c:v>47.956249200000002</c:v>
                </c:pt>
                <c:pt idx="4952">
                  <c:v>45.119030000000002</c:v>
                </c:pt>
                <c:pt idx="4953">
                  <c:v>41.471168499999997</c:v>
                </c:pt>
                <c:pt idx="4954">
                  <c:v>40.016792299999999</c:v>
                </c:pt>
                <c:pt idx="4955">
                  <c:v>37.823307</c:v>
                </c:pt>
                <c:pt idx="4956">
                  <c:v>35.343719499999999</c:v>
                </c:pt>
                <c:pt idx="4957">
                  <c:v>33.078708599999999</c:v>
                </c:pt>
                <c:pt idx="4958">
                  <c:v>39.826053600000002</c:v>
                </c:pt>
                <c:pt idx="4959">
                  <c:v>47.765514400000001</c:v>
                </c:pt>
                <c:pt idx="4960">
                  <c:v>63.3821716</c:v>
                </c:pt>
                <c:pt idx="4961">
                  <c:v>70.129524200000006</c:v>
                </c:pt>
                <c:pt idx="4962">
                  <c:v>66.624717700000005</c:v>
                </c:pt>
                <c:pt idx="4963">
                  <c:v>58.947513600000001</c:v>
                </c:pt>
                <c:pt idx="4964">
                  <c:v>58.351459499999997</c:v>
                </c:pt>
                <c:pt idx="4965">
                  <c:v>55.704975099999999</c:v>
                </c:pt>
                <c:pt idx="4966">
                  <c:v>49.696735400000001</c:v>
                </c:pt>
                <c:pt idx="4967">
                  <c:v>48.671516400000002</c:v>
                </c:pt>
                <c:pt idx="4968">
                  <c:v>43.283176400000002</c:v>
                </c:pt>
                <c:pt idx="4969">
                  <c:v>43.092441600000001</c:v>
                </c:pt>
                <c:pt idx="4970">
                  <c:v>40.875114400000001</c:v>
                </c:pt>
                <c:pt idx="4971">
                  <c:v>41.089691199999997</c:v>
                </c:pt>
                <c:pt idx="4972">
                  <c:v>40.064475999999999</c:v>
                </c:pt>
                <c:pt idx="4973">
                  <c:v>41.423484799999997</c:v>
                </c:pt>
                <c:pt idx="4974">
                  <c:v>40.207527200000001</c:v>
                </c:pt>
                <c:pt idx="4975">
                  <c:v>40.112159699999999</c:v>
                </c:pt>
                <c:pt idx="4976">
                  <c:v>41.208908100000002</c:v>
                </c:pt>
                <c:pt idx="4977">
                  <c:v>44.046131099999997</c:v>
                </c:pt>
                <c:pt idx="4978">
                  <c:v>39.945266699999998</c:v>
                </c:pt>
                <c:pt idx="4979">
                  <c:v>56.944770800000001</c:v>
                </c:pt>
                <c:pt idx="4980">
                  <c:v>55.704975099999999</c:v>
                </c:pt>
                <c:pt idx="4981">
                  <c:v>62.261585199999999</c:v>
                </c:pt>
                <c:pt idx="4982">
                  <c:v>62.690742499999999</c:v>
                </c:pt>
                <c:pt idx="4983">
                  <c:v>69.199676499999995</c:v>
                </c:pt>
                <c:pt idx="4984">
                  <c:v>71.560058600000005</c:v>
                </c:pt>
                <c:pt idx="4985">
                  <c:v>76.1615982</c:v>
                </c:pt>
                <c:pt idx="4986">
                  <c:v>79.785613999999995</c:v>
                </c:pt>
                <c:pt idx="4987">
                  <c:v>83.958007800000004</c:v>
                </c:pt>
                <c:pt idx="4988">
                  <c:v>84.649429299999994</c:v>
                </c:pt>
                <c:pt idx="4989">
                  <c:v>90.347724900000003</c:v>
                </c:pt>
                <c:pt idx="4990">
                  <c:v>90.419250500000004</c:v>
                </c:pt>
                <c:pt idx="4991">
                  <c:v>95.736061100000001</c:v>
                </c:pt>
                <c:pt idx="4992">
                  <c:v>97.714965800000002</c:v>
                </c:pt>
                <c:pt idx="4993">
                  <c:v>106.96575199999999</c:v>
                </c:pt>
                <c:pt idx="4994">
                  <c:v>112.520996</c:v>
                </c:pt>
                <c:pt idx="4995">
                  <c:v>120.460442</c:v>
                </c:pt>
                <c:pt idx="4996">
                  <c:v>129.92579699999999</c:v>
                </c:pt>
                <c:pt idx="4997">
                  <c:v>140.27333100000001</c:v>
                </c:pt>
                <c:pt idx="4998">
                  <c:v>145.23251300000001</c:v>
                </c:pt>
                <c:pt idx="4999">
                  <c:v>141.846924</c:v>
                </c:pt>
                <c:pt idx="5000">
                  <c:v>179.85140999999999</c:v>
                </c:pt>
                <c:pt idx="5001">
                  <c:v>165.784515</c:v>
                </c:pt>
                <c:pt idx="5002">
                  <c:v>172.412643</c:v>
                </c:pt>
                <c:pt idx="5003">
                  <c:v>172.579544</c:v>
                </c:pt>
                <c:pt idx="5004">
                  <c:v>179.946777</c:v>
                </c:pt>
                <c:pt idx="5005">
                  <c:v>185.239746</c:v>
                </c:pt>
                <c:pt idx="5006">
                  <c:v>183.28469799999999</c:v>
                </c:pt>
                <c:pt idx="5007">
                  <c:v>188.959137</c:v>
                </c:pt>
                <c:pt idx="5008">
                  <c:v>198.59141500000001</c:v>
                </c:pt>
                <c:pt idx="5009">
                  <c:v>202.62072800000001</c:v>
                </c:pt>
                <c:pt idx="5010">
                  <c:v>206.34011799999999</c:v>
                </c:pt>
                <c:pt idx="5011">
                  <c:v>207.60375999999999</c:v>
                </c:pt>
                <c:pt idx="5012">
                  <c:v>216.37768600000001</c:v>
                </c:pt>
                <c:pt idx="5013">
                  <c:v>223.005844</c:v>
                </c:pt>
                <c:pt idx="5014">
                  <c:v>233.067261</c:v>
                </c:pt>
                <c:pt idx="5015">
                  <c:v>234.71237199999999</c:v>
                </c:pt>
                <c:pt idx="5016">
                  <c:v>239.93382299999999</c:v>
                </c:pt>
                <c:pt idx="5017">
                  <c:v>237.57342499999999</c:v>
                </c:pt>
                <c:pt idx="5018">
                  <c:v>245.274475</c:v>
                </c:pt>
                <c:pt idx="5019">
                  <c:v>257.83932499999997</c:v>
                </c:pt>
                <c:pt idx="5020">
                  <c:v>254.191452</c:v>
                </c:pt>
                <c:pt idx="5021">
                  <c:v>250.758194</c:v>
                </c:pt>
                <c:pt idx="5022">
                  <c:v>267.042419</c:v>
                </c:pt>
                <c:pt idx="5023">
                  <c:v>264.34826700000002</c:v>
                </c:pt>
                <c:pt idx="5024">
                  <c:v>266.303314</c:v>
                </c:pt>
                <c:pt idx="5025">
                  <c:v>284.78103599999997</c:v>
                </c:pt>
                <c:pt idx="5026">
                  <c:v>272.40692100000001</c:v>
                </c:pt>
                <c:pt idx="5027">
                  <c:v>294.12716699999999</c:v>
                </c:pt>
                <c:pt idx="5028">
                  <c:v>290.64623999999998</c:v>
                </c:pt>
                <c:pt idx="5029">
                  <c:v>298.56182899999999</c:v>
                </c:pt>
                <c:pt idx="5030">
                  <c:v>316.63424700000002</c:v>
                </c:pt>
                <c:pt idx="5031">
                  <c:v>311.34124800000001</c:v>
                </c:pt>
                <c:pt idx="5032">
                  <c:v>311.412781</c:v>
                </c:pt>
                <c:pt idx="5033">
                  <c:v>317.42105099999998</c:v>
                </c:pt>
                <c:pt idx="5034">
                  <c:v>335.66033900000002</c:v>
                </c:pt>
                <c:pt idx="5035">
                  <c:v>349.53649899999999</c:v>
                </c:pt>
                <c:pt idx="5036">
                  <c:v>355.377838</c:v>
                </c:pt>
                <c:pt idx="5037">
                  <c:v>372.52041600000001</c:v>
                </c:pt>
                <c:pt idx="5038">
                  <c:v>377.980255</c:v>
                </c:pt>
                <c:pt idx="5039">
                  <c:v>382.86792000000003</c:v>
                </c:pt>
                <c:pt idx="5040">
                  <c:v>387.70788599999997</c:v>
                </c:pt>
                <c:pt idx="5041">
                  <c:v>390.99813799999998</c:v>
                </c:pt>
                <c:pt idx="5042">
                  <c:v>375.23840300000001</c:v>
                </c:pt>
                <c:pt idx="5043">
                  <c:v>390.90277099999997</c:v>
                </c:pt>
                <c:pt idx="5044">
                  <c:v>380.841339</c:v>
                </c:pt>
                <c:pt idx="5045">
                  <c:v>455.39596599999999</c:v>
                </c:pt>
                <c:pt idx="5046">
                  <c:v>407.949951</c:v>
                </c:pt>
                <c:pt idx="5047">
                  <c:v>389.85372899999999</c:v>
                </c:pt>
                <c:pt idx="5048">
                  <c:v>363.72262599999999</c:v>
                </c:pt>
                <c:pt idx="5049">
                  <c:v>350.204071</c:v>
                </c:pt>
                <c:pt idx="5050">
                  <c:v>329.55673200000001</c:v>
                </c:pt>
                <c:pt idx="5051">
                  <c:v>332.65621900000002</c:v>
                </c:pt>
                <c:pt idx="5052">
                  <c:v>336.637878</c:v>
                </c:pt>
                <c:pt idx="5053">
                  <c:v>350.061035</c:v>
                </c:pt>
                <c:pt idx="5054">
                  <c:v>348.15365600000001</c:v>
                </c:pt>
                <c:pt idx="5055">
                  <c:v>352.73135400000001</c:v>
                </c:pt>
                <c:pt idx="5056">
                  <c:v>339.16516100000001</c:v>
                </c:pt>
                <c:pt idx="5057">
                  <c:v>372.30584700000003</c:v>
                </c:pt>
                <c:pt idx="5058">
                  <c:v>392.07104500000003</c:v>
                </c:pt>
                <c:pt idx="5059">
                  <c:v>378.91015599999997</c:v>
                </c:pt>
                <c:pt idx="5060">
                  <c:v>426.07003800000001</c:v>
                </c:pt>
                <c:pt idx="5061">
                  <c:v>437.75271600000002</c:v>
                </c:pt>
                <c:pt idx="5062">
                  <c:v>453.79852299999999</c:v>
                </c:pt>
                <c:pt idx="5063">
                  <c:v>450.96130399999998</c:v>
                </c:pt>
                <c:pt idx="5064">
                  <c:v>455.20523100000003</c:v>
                </c:pt>
                <c:pt idx="5065">
                  <c:v>484.62652600000001</c:v>
                </c:pt>
                <c:pt idx="5066">
                  <c:v>484.45962500000002</c:v>
                </c:pt>
                <c:pt idx="5067">
                  <c:v>467.60318000000001</c:v>
                </c:pt>
                <c:pt idx="5068">
                  <c:v>464.765961</c:v>
                </c:pt>
                <c:pt idx="5069">
                  <c:v>452.081909</c:v>
                </c:pt>
                <c:pt idx="5070">
                  <c:v>454.44229100000001</c:v>
                </c:pt>
                <c:pt idx="5071">
                  <c:v>443.35565200000002</c:v>
                </c:pt>
                <c:pt idx="5072">
                  <c:v>442.28277600000001</c:v>
                </c:pt>
                <c:pt idx="5073">
                  <c:v>429.07415800000001</c:v>
                </c:pt>
                <c:pt idx="5074">
                  <c:v>427.81051600000001</c:v>
                </c:pt>
                <c:pt idx="5075">
                  <c:v>426.71380599999998</c:v>
                </c:pt>
                <c:pt idx="5076">
                  <c:v>415.24566700000003</c:v>
                </c:pt>
                <c:pt idx="5077">
                  <c:v>415.98474099999999</c:v>
                </c:pt>
                <c:pt idx="5078">
                  <c:v>414.24429300000003</c:v>
                </c:pt>
                <c:pt idx="5079">
                  <c:v>401.774811</c:v>
                </c:pt>
                <c:pt idx="5080">
                  <c:v>386.49194299999999</c:v>
                </c:pt>
                <c:pt idx="5081">
                  <c:v>370.35073899999998</c:v>
                </c:pt>
                <c:pt idx="5082">
                  <c:v>384.36999500000002</c:v>
                </c:pt>
                <c:pt idx="5083">
                  <c:v>384.56072999999998</c:v>
                </c:pt>
                <c:pt idx="5084">
                  <c:v>394.14532500000001</c:v>
                </c:pt>
                <c:pt idx="5085">
                  <c:v>402.49008199999997</c:v>
                </c:pt>
                <c:pt idx="5086">
                  <c:v>480.59719799999999</c:v>
                </c:pt>
                <c:pt idx="5087">
                  <c:v>426.78530899999998</c:v>
                </c:pt>
                <c:pt idx="5088">
                  <c:v>413.600525</c:v>
                </c:pt>
                <c:pt idx="5089">
                  <c:v>407.97378500000002</c:v>
                </c:pt>
                <c:pt idx="5090">
                  <c:v>393.81149299999998</c:v>
                </c:pt>
                <c:pt idx="5091">
                  <c:v>407.52081299999998</c:v>
                </c:pt>
                <c:pt idx="5092">
                  <c:v>407.87841800000001</c:v>
                </c:pt>
                <c:pt idx="5093">
                  <c:v>405.94717400000002</c:v>
                </c:pt>
                <c:pt idx="5094">
                  <c:v>392.64325000000002</c:v>
                </c:pt>
                <c:pt idx="5095">
                  <c:v>397.364014</c:v>
                </c:pt>
                <c:pt idx="5096">
                  <c:v>389.80603000000002</c:v>
                </c:pt>
                <c:pt idx="5097">
                  <c:v>385.87204000000003</c:v>
                </c:pt>
                <c:pt idx="5098">
                  <c:v>369.420929</c:v>
                </c:pt>
                <c:pt idx="5099">
                  <c:v>350.466339</c:v>
                </c:pt>
                <c:pt idx="5100">
                  <c:v>346.651611</c:v>
                </c:pt>
                <c:pt idx="5101">
                  <c:v>327.74471999999997</c:v>
                </c:pt>
                <c:pt idx="5102">
                  <c:v>306.62051400000001</c:v>
                </c:pt>
                <c:pt idx="5103">
                  <c:v>300.04007000000001</c:v>
                </c:pt>
                <c:pt idx="5104">
                  <c:v>291.480682</c:v>
                </c:pt>
                <c:pt idx="5105">
                  <c:v>278.39132699999999</c:v>
                </c:pt>
                <c:pt idx="5106">
                  <c:v>258.41153000000003</c:v>
                </c:pt>
                <c:pt idx="5107">
                  <c:v>299.253265</c:v>
                </c:pt>
                <c:pt idx="5108">
                  <c:v>288.85806300000002</c:v>
                </c:pt>
                <c:pt idx="5109">
                  <c:v>305.45224000000002</c:v>
                </c:pt>
                <c:pt idx="5110">
                  <c:v>314.55996699999997</c:v>
                </c:pt>
                <c:pt idx="5111">
                  <c:v>324.07302900000002</c:v>
                </c:pt>
                <c:pt idx="5112">
                  <c:v>329.866669</c:v>
                </c:pt>
                <c:pt idx="5113">
                  <c:v>287.904358</c:v>
                </c:pt>
                <c:pt idx="5114">
                  <c:v>360.74234000000001</c:v>
                </c:pt>
                <c:pt idx="5115">
                  <c:v>328.10235599999999</c:v>
                </c:pt>
                <c:pt idx="5116">
                  <c:v>313.868561</c:v>
                </c:pt>
                <c:pt idx="5117">
                  <c:v>304.64160199999998</c:v>
                </c:pt>
                <c:pt idx="5118">
                  <c:v>290.02630599999998</c:v>
                </c:pt>
                <c:pt idx="5119">
                  <c:v>287.85665899999998</c:v>
                </c:pt>
                <c:pt idx="5120">
                  <c:v>272.81225599999999</c:v>
                </c:pt>
                <c:pt idx="5121">
                  <c:v>264.729736</c:v>
                </c:pt>
                <c:pt idx="5122">
                  <c:v>247.87325999999999</c:v>
                </c:pt>
                <c:pt idx="5123">
                  <c:v>231.803619</c:v>
                </c:pt>
                <c:pt idx="5124">
                  <c:v>213.63584900000001</c:v>
                </c:pt>
                <c:pt idx="5125">
                  <c:v>213.11132799999999</c:v>
                </c:pt>
                <c:pt idx="5126">
                  <c:v>206.22091699999999</c:v>
                </c:pt>
                <c:pt idx="5127">
                  <c:v>203.33601400000001</c:v>
                </c:pt>
                <c:pt idx="5128">
                  <c:v>222.07600400000001</c:v>
                </c:pt>
                <c:pt idx="5129">
                  <c:v>206.38780199999999</c:v>
                </c:pt>
                <c:pt idx="5130">
                  <c:v>201.404785</c:v>
                </c:pt>
                <c:pt idx="5131">
                  <c:v>208.41439800000001</c:v>
                </c:pt>
                <c:pt idx="5132">
                  <c:v>221.12231399999999</c:v>
                </c:pt>
                <c:pt idx="5133">
                  <c:v>225.58081100000001</c:v>
                </c:pt>
                <c:pt idx="5134">
                  <c:v>240.57756000000001</c:v>
                </c:pt>
                <c:pt idx="5135">
                  <c:v>248.87464900000001</c:v>
                </c:pt>
                <c:pt idx="5136">
                  <c:v>263.37072799999999</c:v>
                </c:pt>
                <c:pt idx="5137">
                  <c:v>250.638992</c:v>
                </c:pt>
                <c:pt idx="5138">
                  <c:v>270.16574100000003</c:v>
                </c:pt>
                <c:pt idx="5139">
                  <c:v>269.40280200000001</c:v>
                </c:pt>
                <c:pt idx="5140">
                  <c:v>263.25152600000001</c:v>
                </c:pt>
                <c:pt idx="5141">
                  <c:v>259.00756799999999</c:v>
                </c:pt>
                <c:pt idx="5142">
                  <c:v>266.80401599999999</c:v>
                </c:pt>
                <c:pt idx="5143">
                  <c:v>273.050659</c:v>
                </c:pt>
                <c:pt idx="5144">
                  <c:v>264.61053500000003</c:v>
                </c:pt>
                <c:pt idx="5145">
                  <c:v>259.77053799999999</c:v>
                </c:pt>
                <c:pt idx="5146">
                  <c:v>260.77194200000002</c:v>
                </c:pt>
                <c:pt idx="5147">
                  <c:v>251.73571799999999</c:v>
                </c:pt>
                <c:pt idx="5148">
                  <c:v>258.14926100000002</c:v>
                </c:pt>
                <c:pt idx="5149">
                  <c:v>258.76916499999999</c:v>
                </c:pt>
                <c:pt idx="5150">
                  <c:v>243.486313</c:v>
                </c:pt>
                <c:pt idx="5151">
                  <c:v>260.36657700000001</c:v>
                </c:pt>
                <c:pt idx="5152">
                  <c:v>262.703125</c:v>
                </c:pt>
                <c:pt idx="5153">
                  <c:v>244.702271</c:v>
                </c:pt>
                <c:pt idx="5154">
                  <c:v>238.16949500000001</c:v>
                </c:pt>
                <c:pt idx="5155">
                  <c:v>232.44735700000001</c:v>
                </c:pt>
                <c:pt idx="5156">
                  <c:v>217.45060699999999</c:v>
                </c:pt>
                <c:pt idx="5157">
                  <c:v>259.36523399999999</c:v>
                </c:pt>
                <c:pt idx="5158">
                  <c:v>223.220428</c:v>
                </c:pt>
                <c:pt idx="5159">
                  <c:v>211.275452</c:v>
                </c:pt>
                <c:pt idx="5160">
                  <c:v>198.42451500000001</c:v>
                </c:pt>
                <c:pt idx="5161">
                  <c:v>224.24563599999999</c:v>
                </c:pt>
                <c:pt idx="5162">
                  <c:v>223.33963</c:v>
                </c:pt>
                <c:pt idx="5163">
                  <c:v>256.122681</c:v>
                </c:pt>
                <c:pt idx="5164">
                  <c:v>294.89013699999998</c:v>
                </c:pt>
                <c:pt idx="5165">
                  <c:v>314.48843399999998</c:v>
                </c:pt>
                <c:pt idx="5166">
                  <c:v>302.424286</c:v>
                </c:pt>
                <c:pt idx="5167">
                  <c:v>295.74847399999999</c:v>
                </c:pt>
                <c:pt idx="5168">
                  <c:v>298.60952800000001</c:v>
                </c:pt>
                <c:pt idx="5169">
                  <c:v>291.74295000000001</c:v>
                </c:pt>
                <c:pt idx="5170">
                  <c:v>289.45410199999998</c:v>
                </c:pt>
                <c:pt idx="5171">
                  <c:v>288.57195999999999</c:v>
                </c:pt>
                <c:pt idx="5172">
                  <c:v>289.38256799999999</c:v>
                </c:pt>
                <c:pt idx="5173">
                  <c:v>278.55822799999999</c:v>
                </c:pt>
                <c:pt idx="5174">
                  <c:v>261.98785400000003</c:v>
                </c:pt>
                <c:pt idx="5175">
                  <c:v>295.20007299999997</c:v>
                </c:pt>
                <c:pt idx="5176">
                  <c:v>272.14468399999998</c:v>
                </c:pt>
                <c:pt idx="5177">
                  <c:v>257.24328600000001</c:v>
                </c:pt>
                <c:pt idx="5178">
                  <c:v>238.19332900000001</c:v>
                </c:pt>
                <c:pt idx="5179">
                  <c:v>225.50929300000001</c:v>
                </c:pt>
                <c:pt idx="5180">
                  <c:v>224.65095500000001</c:v>
                </c:pt>
                <c:pt idx="5181">
                  <c:v>214.13651999999999</c:v>
                </c:pt>
                <c:pt idx="5182">
                  <c:v>218.40429700000001</c:v>
                </c:pt>
                <c:pt idx="5183">
                  <c:v>214.56568899999999</c:v>
                </c:pt>
                <c:pt idx="5184">
                  <c:v>221.95678699999999</c:v>
                </c:pt>
                <c:pt idx="5185">
                  <c:v>212.75367700000001</c:v>
                </c:pt>
                <c:pt idx="5186">
                  <c:v>211.13240099999999</c:v>
                </c:pt>
                <c:pt idx="5187">
                  <c:v>210.417145</c:v>
                </c:pt>
                <c:pt idx="5188">
                  <c:v>216.61610400000001</c:v>
                </c:pt>
                <c:pt idx="5189">
                  <c:v>209.29657</c:v>
                </c:pt>
                <c:pt idx="5190">
                  <c:v>261.77328499999999</c:v>
                </c:pt>
                <c:pt idx="5191">
                  <c:v>257.81549100000001</c:v>
                </c:pt>
                <c:pt idx="5192">
                  <c:v>275.00573700000001</c:v>
                </c:pt>
                <c:pt idx="5193">
                  <c:v>287.64209</c:v>
                </c:pt>
                <c:pt idx="5194">
                  <c:v>294.31793199999998</c:v>
                </c:pt>
                <c:pt idx="5195">
                  <c:v>297.27435300000002</c:v>
                </c:pt>
                <c:pt idx="5196">
                  <c:v>303.02032500000001</c:v>
                </c:pt>
                <c:pt idx="5197">
                  <c:v>306.095978</c:v>
                </c:pt>
                <c:pt idx="5198">
                  <c:v>307.264252</c:v>
                </c:pt>
                <c:pt idx="5199">
                  <c:v>296.39221199999997</c:v>
                </c:pt>
                <c:pt idx="5200">
                  <c:v>293.69799799999998</c:v>
                </c:pt>
                <c:pt idx="5201">
                  <c:v>293.65033</c:v>
                </c:pt>
                <c:pt idx="5202">
                  <c:v>288.333527</c:v>
                </c:pt>
                <c:pt idx="5203">
                  <c:v>279.53573599999999</c:v>
                </c:pt>
                <c:pt idx="5204">
                  <c:v>293.50726300000002</c:v>
                </c:pt>
                <c:pt idx="5205">
                  <c:v>287.66592400000002</c:v>
                </c:pt>
                <c:pt idx="5206">
                  <c:v>271.81088299999999</c:v>
                </c:pt>
                <c:pt idx="5207">
                  <c:v>272.19235200000003</c:v>
                </c:pt>
                <c:pt idx="5208">
                  <c:v>258.864532</c:v>
                </c:pt>
                <c:pt idx="5209">
                  <c:v>269.069031</c:v>
                </c:pt>
                <c:pt idx="5210">
                  <c:v>270.78564499999999</c:v>
                </c:pt>
                <c:pt idx="5211">
                  <c:v>252.09333799999999</c:v>
                </c:pt>
                <c:pt idx="5212">
                  <c:v>313.91622899999999</c:v>
                </c:pt>
                <c:pt idx="5213">
                  <c:v>272.93145800000002</c:v>
                </c:pt>
                <c:pt idx="5214">
                  <c:v>252.33175700000001</c:v>
                </c:pt>
                <c:pt idx="5215">
                  <c:v>247.53947400000001</c:v>
                </c:pt>
                <c:pt idx="5216">
                  <c:v>248.254761</c:v>
                </c:pt>
                <c:pt idx="5217">
                  <c:v>240.315292</c:v>
                </c:pt>
                <c:pt idx="5218">
                  <c:v>241.72198499999999</c:v>
                </c:pt>
                <c:pt idx="5219">
                  <c:v>235.11769100000001</c:v>
                </c:pt>
                <c:pt idx="5220">
                  <c:v>231.779785</c:v>
                </c:pt>
                <c:pt idx="5221">
                  <c:v>234.33090200000001</c:v>
                </c:pt>
                <c:pt idx="5222">
                  <c:v>246.96727000000001</c:v>
                </c:pt>
                <c:pt idx="5223">
                  <c:v>244.22543300000001</c:v>
                </c:pt>
                <c:pt idx="5224">
                  <c:v>260.46194500000001</c:v>
                </c:pt>
                <c:pt idx="5225">
                  <c:v>312.72412100000003</c:v>
                </c:pt>
                <c:pt idx="5226">
                  <c:v>324.07302900000002</c:v>
                </c:pt>
                <c:pt idx="5227">
                  <c:v>419.91873199999998</c:v>
                </c:pt>
                <c:pt idx="5228">
                  <c:v>383.77392600000002</c:v>
                </c:pt>
                <c:pt idx="5229">
                  <c:v>356.069275</c:v>
                </c:pt>
                <c:pt idx="5230">
                  <c:v>318.94693000000001</c:v>
                </c:pt>
                <c:pt idx="5231">
                  <c:v>297.10745200000002</c:v>
                </c:pt>
                <c:pt idx="5232">
                  <c:v>279.77417000000003</c:v>
                </c:pt>
                <c:pt idx="5233">
                  <c:v>271.00024400000001</c:v>
                </c:pt>
                <c:pt idx="5234">
                  <c:v>259.98510700000003</c:v>
                </c:pt>
                <c:pt idx="5235">
                  <c:v>244.51153600000001</c:v>
                </c:pt>
                <c:pt idx="5236">
                  <c:v>236.023697</c:v>
                </c:pt>
                <c:pt idx="5237">
                  <c:v>220.45474200000001</c:v>
                </c:pt>
                <c:pt idx="5238">
                  <c:v>207.961411</c:v>
                </c:pt>
                <c:pt idx="5239">
                  <c:v>194.895859</c:v>
                </c:pt>
                <c:pt idx="5240">
                  <c:v>189.62674000000001</c:v>
                </c:pt>
                <c:pt idx="5241">
                  <c:v>174.939911</c:v>
                </c:pt>
                <c:pt idx="5242">
                  <c:v>179.20768699999999</c:v>
                </c:pt>
                <c:pt idx="5243">
                  <c:v>170.00457800000001</c:v>
                </c:pt>
                <c:pt idx="5244">
                  <c:v>165.73683199999999</c:v>
                </c:pt>
                <c:pt idx="5245">
                  <c:v>164.92619300000001</c:v>
                </c:pt>
                <c:pt idx="5246">
                  <c:v>164.210938</c:v>
                </c:pt>
                <c:pt idx="5247">
                  <c:v>178.32551599999999</c:v>
                </c:pt>
                <c:pt idx="5248">
                  <c:v>166.64283800000001</c:v>
                </c:pt>
                <c:pt idx="5249">
                  <c:v>153.91108700000001</c:v>
                </c:pt>
                <c:pt idx="5250">
                  <c:v>153.60112000000001</c:v>
                </c:pt>
                <c:pt idx="5251">
                  <c:v>155.72309899999999</c:v>
                </c:pt>
                <c:pt idx="5252">
                  <c:v>149.71485899999999</c:v>
                </c:pt>
                <c:pt idx="5253">
                  <c:v>157.53511</c:v>
                </c:pt>
                <c:pt idx="5254">
                  <c:v>163.37645000000001</c:v>
                </c:pt>
                <c:pt idx="5255">
                  <c:v>172.293442</c:v>
                </c:pt>
                <c:pt idx="5256">
                  <c:v>176.82347100000001</c:v>
                </c:pt>
                <c:pt idx="5257">
                  <c:v>183.713852</c:v>
                </c:pt>
                <c:pt idx="5258">
                  <c:v>182.87939499999999</c:v>
                </c:pt>
                <c:pt idx="5259">
                  <c:v>184.21455399999999</c:v>
                </c:pt>
                <c:pt idx="5260">
                  <c:v>185.83583100000001</c:v>
                </c:pt>
                <c:pt idx="5261">
                  <c:v>188.673035</c:v>
                </c:pt>
                <c:pt idx="5262">
                  <c:v>215.63859600000001</c:v>
                </c:pt>
                <c:pt idx="5263">
                  <c:v>198.01921100000001</c:v>
                </c:pt>
                <c:pt idx="5264">
                  <c:v>190.22277800000001</c:v>
                </c:pt>
                <c:pt idx="5265">
                  <c:v>186.837189</c:v>
                </c:pt>
                <c:pt idx="5266">
                  <c:v>185.57356300000001</c:v>
                </c:pt>
                <c:pt idx="5267">
                  <c:v>178.68315100000001</c:v>
                </c:pt>
                <c:pt idx="5268">
                  <c:v>180.447495</c:v>
                </c:pt>
                <c:pt idx="5269">
                  <c:v>175.249863</c:v>
                </c:pt>
                <c:pt idx="5270">
                  <c:v>172.19807399999999</c:v>
                </c:pt>
                <c:pt idx="5271">
                  <c:v>166.070618</c:v>
                </c:pt>
                <c:pt idx="5272">
                  <c:v>156.366837</c:v>
                </c:pt>
                <c:pt idx="5273">
                  <c:v>155.150879</c:v>
                </c:pt>
                <c:pt idx="5274">
                  <c:v>152.69512900000001</c:v>
                </c:pt>
                <c:pt idx="5275">
                  <c:v>156.46220400000001</c:v>
                </c:pt>
                <c:pt idx="5276">
                  <c:v>154.888611</c:v>
                </c:pt>
                <c:pt idx="5277">
                  <c:v>147.47369399999999</c:v>
                </c:pt>
                <c:pt idx="5278">
                  <c:v>144.874878</c:v>
                </c:pt>
                <c:pt idx="5279">
                  <c:v>159.03715500000001</c:v>
                </c:pt>
                <c:pt idx="5280">
                  <c:v>162.54196200000001</c:v>
                </c:pt>
                <c:pt idx="5281">
                  <c:v>172.67491100000001</c:v>
                </c:pt>
                <c:pt idx="5282">
                  <c:v>177.89636200000001</c:v>
                </c:pt>
                <c:pt idx="5283">
                  <c:v>180.805115</c:v>
                </c:pt>
                <c:pt idx="5284">
                  <c:v>180.447495</c:v>
                </c:pt>
                <c:pt idx="5285">
                  <c:v>209.08197000000001</c:v>
                </c:pt>
                <c:pt idx="5286">
                  <c:v>194.156769</c:v>
                </c:pt>
                <c:pt idx="5287">
                  <c:v>190.38969399999999</c:v>
                </c:pt>
                <c:pt idx="5288">
                  <c:v>189.41215500000001</c:v>
                </c:pt>
                <c:pt idx="5289">
                  <c:v>188.55381800000001</c:v>
                </c:pt>
                <c:pt idx="5290">
                  <c:v>191.65332000000001</c:v>
                </c:pt>
                <c:pt idx="5291">
                  <c:v>190.27046200000001</c:v>
                </c:pt>
                <c:pt idx="5292">
                  <c:v>186.86103800000001</c:v>
                </c:pt>
                <c:pt idx="5293">
                  <c:v>183.59465</c:v>
                </c:pt>
                <c:pt idx="5294">
                  <c:v>183.69001800000001</c:v>
                </c:pt>
                <c:pt idx="5295">
                  <c:v>181.83033800000001</c:v>
                </c:pt>
                <c:pt idx="5296">
                  <c:v>171.69738799999999</c:v>
                </c:pt>
                <c:pt idx="5297">
                  <c:v>162.470428</c:v>
                </c:pt>
                <c:pt idx="5298">
                  <c:v>166.475922</c:v>
                </c:pt>
                <c:pt idx="5299">
                  <c:v>166.61900299999999</c:v>
                </c:pt>
                <c:pt idx="5300">
                  <c:v>168.621735</c:v>
                </c:pt>
                <c:pt idx="5301">
                  <c:v>173.79548600000001</c:v>
                </c:pt>
                <c:pt idx="5302">
                  <c:v>173.89085399999999</c:v>
                </c:pt>
                <c:pt idx="5303">
                  <c:v>170.028412</c:v>
                </c:pt>
                <c:pt idx="5304">
                  <c:v>175.46444700000001</c:v>
                </c:pt>
                <c:pt idx="5305">
                  <c:v>174.17697100000001</c:v>
                </c:pt>
                <c:pt idx="5306">
                  <c:v>214.51800499999999</c:v>
                </c:pt>
                <c:pt idx="5307">
                  <c:v>193.799103</c:v>
                </c:pt>
                <c:pt idx="5308">
                  <c:v>196.66018700000001</c:v>
                </c:pt>
                <c:pt idx="5309">
                  <c:v>203.07376099999999</c:v>
                </c:pt>
                <c:pt idx="5310">
                  <c:v>201.97700499999999</c:v>
                </c:pt>
                <c:pt idx="5311">
                  <c:v>216.13926699999999</c:v>
                </c:pt>
                <c:pt idx="5312">
                  <c:v>215.09021000000001</c:v>
                </c:pt>
                <c:pt idx="5313">
                  <c:v>218.499664</c:v>
                </c:pt>
                <c:pt idx="5314">
                  <c:v>221.31304900000001</c:v>
                </c:pt>
                <c:pt idx="5315">
                  <c:v>220.04939300000001</c:v>
                </c:pt>
                <c:pt idx="5316">
                  <c:v>216.33000200000001</c:v>
                </c:pt>
                <c:pt idx="5317">
                  <c:v>219.93019100000001</c:v>
                </c:pt>
                <c:pt idx="5318">
                  <c:v>218.213562</c:v>
                </c:pt>
                <c:pt idx="5319">
                  <c:v>225.771545</c:v>
                </c:pt>
                <c:pt idx="5320">
                  <c:v>224.221802</c:v>
                </c:pt>
                <c:pt idx="5321">
                  <c:v>220.45474200000001</c:v>
                </c:pt>
                <c:pt idx="5322">
                  <c:v>218.73808299999999</c:v>
                </c:pt>
                <c:pt idx="5323">
                  <c:v>210.941666</c:v>
                </c:pt>
                <c:pt idx="5324">
                  <c:v>215.56706199999999</c:v>
                </c:pt>
                <c:pt idx="5325">
                  <c:v>214.947159</c:v>
                </c:pt>
                <c:pt idx="5326">
                  <c:v>203.62211600000001</c:v>
                </c:pt>
                <c:pt idx="5327">
                  <c:v>201.76242099999999</c:v>
                </c:pt>
                <c:pt idx="5328">
                  <c:v>195.87339800000001</c:v>
                </c:pt>
                <c:pt idx="5329">
                  <c:v>194.609756</c:v>
                </c:pt>
                <c:pt idx="5330">
                  <c:v>206.65008499999999</c:v>
                </c:pt>
                <c:pt idx="5331">
                  <c:v>183.21318099999999</c:v>
                </c:pt>
                <c:pt idx="5332">
                  <c:v>202.072372</c:v>
                </c:pt>
                <c:pt idx="5333">
                  <c:v>194.13291899999999</c:v>
                </c:pt>
                <c:pt idx="5334">
                  <c:v>194.27597</c:v>
                </c:pt>
                <c:pt idx="5335">
                  <c:v>189.269104</c:v>
                </c:pt>
                <c:pt idx="5336">
                  <c:v>188.93528699999999</c:v>
                </c:pt>
                <c:pt idx="5337">
                  <c:v>187.838562</c:v>
                </c:pt>
                <c:pt idx="5338">
                  <c:v>191.20031700000001</c:v>
                </c:pt>
                <c:pt idx="5339">
                  <c:v>216.73535200000001</c:v>
                </c:pt>
                <c:pt idx="5340">
                  <c:v>218.380447</c:v>
                </c:pt>
                <c:pt idx="5341">
                  <c:v>223.33963</c:v>
                </c:pt>
                <c:pt idx="5342">
                  <c:v>230.53999300000001</c:v>
                </c:pt>
                <c:pt idx="5343">
                  <c:v>234.87927199999999</c:v>
                </c:pt>
                <c:pt idx="5344">
                  <c:v>199.75967399999999</c:v>
                </c:pt>
                <c:pt idx="5345">
                  <c:v>262.34548999999998</c:v>
                </c:pt>
                <c:pt idx="5346">
                  <c:v>246.275848</c:v>
                </c:pt>
                <c:pt idx="5347">
                  <c:v>238.57479900000001</c:v>
                </c:pt>
                <c:pt idx="5348">
                  <c:v>237.50190699999999</c:v>
                </c:pt>
                <c:pt idx="5349">
                  <c:v>233.639465</c:v>
                </c:pt>
                <c:pt idx="5350">
                  <c:v>231.064514</c:v>
                </c:pt>
                <c:pt idx="5351">
                  <c:v>223.43499800000001</c:v>
                </c:pt>
                <c:pt idx="5352">
                  <c:v>217.76054400000001</c:v>
                </c:pt>
                <c:pt idx="5353">
                  <c:v>207.53222700000001</c:v>
                </c:pt>
                <c:pt idx="5354">
                  <c:v>197.947678</c:v>
                </c:pt>
                <c:pt idx="5355">
                  <c:v>192.86927800000001</c:v>
                </c:pt>
                <c:pt idx="5356">
                  <c:v>190.72348</c:v>
                </c:pt>
                <c:pt idx="5357">
                  <c:v>193.15538000000001</c:v>
                </c:pt>
                <c:pt idx="5358">
                  <c:v>185.358994</c:v>
                </c:pt>
                <c:pt idx="5359">
                  <c:v>189.24527</c:v>
                </c:pt>
                <c:pt idx="5360">
                  <c:v>186.765671</c:v>
                </c:pt>
                <c:pt idx="5361">
                  <c:v>194.562073</c:v>
                </c:pt>
                <c:pt idx="5362">
                  <c:v>186.12193300000001</c:v>
                </c:pt>
                <c:pt idx="5363">
                  <c:v>185.54972799999999</c:v>
                </c:pt>
                <c:pt idx="5364">
                  <c:v>184.095337</c:v>
                </c:pt>
                <c:pt idx="5365">
                  <c:v>179.06462099999999</c:v>
                </c:pt>
                <c:pt idx="5366">
                  <c:v>184.19070400000001</c:v>
                </c:pt>
                <c:pt idx="5367">
                  <c:v>200.71336400000001</c:v>
                </c:pt>
                <c:pt idx="5368">
                  <c:v>208.867401</c:v>
                </c:pt>
                <c:pt idx="5369">
                  <c:v>219.310303</c:v>
                </c:pt>
                <c:pt idx="5370">
                  <c:v>228.918701</c:v>
                </c:pt>
                <c:pt idx="5371">
                  <c:v>236.76280199999999</c:v>
                </c:pt>
                <c:pt idx="5372">
                  <c:v>235.97601299999999</c:v>
                </c:pt>
                <c:pt idx="5373">
                  <c:v>237.716476</c:v>
                </c:pt>
                <c:pt idx="5374">
                  <c:v>231.15988200000001</c:v>
                </c:pt>
                <c:pt idx="5375">
                  <c:v>223.81646699999999</c:v>
                </c:pt>
                <c:pt idx="5376">
                  <c:v>225.96227999999999</c:v>
                </c:pt>
                <c:pt idx="5377">
                  <c:v>220.764679</c:v>
                </c:pt>
                <c:pt idx="5378">
                  <c:v>211.442352</c:v>
                </c:pt>
                <c:pt idx="5379">
                  <c:v>214.01731899999999</c:v>
                </c:pt>
                <c:pt idx="5380">
                  <c:v>208.032928</c:v>
                </c:pt>
                <c:pt idx="5381">
                  <c:v>203.69364899999999</c:v>
                </c:pt>
                <c:pt idx="5382">
                  <c:v>194.609756</c:v>
                </c:pt>
                <c:pt idx="5383">
                  <c:v>184.04763800000001</c:v>
                </c:pt>
                <c:pt idx="5384">
                  <c:v>177.20494099999999</c:v>
                </c:pt>
                <c:pt idx="5385">
                  <c:v>173.127914</c:v>
                </c:pt>
                <c:pt idx="5386">
                  <c:v>169.21778900000001</c:v>
                </c:pt>
                <c:pt idx="5387">
                  <c:v>171.530472</c:v>
                </c:pt>
                <c:pt idx="5388">
                  <c:v>170.50526400000001</c:v>
                </c:pt>
                <c:pt idx="5389">
                  <c:v>168.71710200000001</c:v>
                </c:pt>
                <c:pt idx="5390">
                  <c:v>171.00595100000001</c:v>
                </c:pt>
                <c:pt idx="5391">
                  <c:v>167.071991</c:v>
                </c:pt>
                <c:pt idx="5392">
                  <c:v>165.188446</c:v>
                </c:pt>
                <c:pt idx="5393">
                  <c:v>163.11419699999999</c:v>
                </c:pt>
                <c:pt idx="5394">
                  <c:v>159.96700999999999</c:v>
                </c:pt>
                <c:pt idx="5395">
                  <c:v>162.446594</c:v>
                </c:pt>
                <c:pt idx="5396">
                  <c:v>177.49104299999999</c:v>
                </c:pt>
                <c:pt idx="5397">
                  <c:v>188.506134</c:v>
                </c:pt>
                <c:pt idx="5398">
                  <c:v>196.064133</c:v>
                </c:pt>
                <c:pt idx="5399">
                  <c:v>203.40754699999999</c:v>
                </c:pt>
                <c:pt idx="5400">
                  <c:v>202.54920999999999</c:v>
                </c:pt>
                <c:pt idx="5401">
                  <c:v>206.98387099999999</c:v>
                </c:pt>
                <c:pt idx="5402">
                  <c:v>209.12965399999999</c:v>
                </c:pt>
                <c:pt idx="5403">
                  <c:v>213.540482</c:v>
                </c:pt>
                <c:pt idx="5404">
                  <c:v>207.98524499999999</c:v>
                </c:pt>
                <c:pt idx="5405">
                  <c:v>200.37957800000001</c:v>
                </c:pt>
                <c:pt idx="5406">
                  <c:v>190.69963100000001</c:v>
                </c:pt>
                <c:pt idx="5407">
                  <c:v>194.70512400000001</c:v>
                </c:pt>
                <c:pt idx="5408">
                  <c:v>197.66154499999999</c:v>
                </c:pt>
                <c:pt idx="5409">
                  <c:v>191.79637099999999</c:v>
                </c:pt>
                <c:pt idx="5410">
                  <c:v>182.33100899999999</c:v>
                </c:pt>
                <c:pt idx="5411">
                  <c:v>177.75329600000001</c:v>
                </c:pt>
                <c:pt idx="5412">
                  <c:v>174.10545300000001</c:v>
                </c:pt>
                <c:pt idx="5413">
                  <c:v>167.16735800000001</c:v>
                </c:pt>
                <c:pt idx="5414">
                  <c:v>164.42550700000001</c:v>
                </c:pt>
                <c:pt idx="5415">
                  <c:v>155.98535200000001</c:v>
                </c:pt>
                <c:pt idx="5416">
                  <c:v>133.287567</c:v>
                </c:pt>
                <c:pt idx="5417">
                  <c:v>166.523605</c:v>
                </c:pt>
                <c:pt idx="5418">
                  <c:v>146.56767300000001</c:v>
                </c:pt>
                <c:pt idx="5419">
                  <c:v>140.03491199999999</c:v>
                </c:pt>
                <c:pt idx="5420">
                  <c:v>139.915695</c:v>
                </c:pt>
                <c:pt idx="5421">
                  <c:v>136.124786</c:v>
                </c:pt>
                <c:pt idx="5422">
                  <c:v>138.67590300000001</c:v>
                </c:pt>
                <c:pt idx="5423">
                  <c:v>131.52323899999999</c:v>
                </c:pt>
                <c:pt idx="5424">
                  <c:v>132.453079</c:v>
                </c:pt>
                <c:pt idx="5425">
                  <c:v>132.906082</c:v>
                </c:pt>
                <c:pt idx="5426">
                  <c:v>129.282059</c:v>
                </c:pt>
                <c:pt idx="5427">
                  <c:v>140.27333100000001</c:v>
                </c:pt>
                <c:pt idx="5428">
                  <c:v>144.588776</c:v>
                </c:pt>
                <c:pt idx="5429">
                  <c:v>151.83680699999999</c:v>
                </c:pt>
                <c:pt idx="5430">
                  <c:v>156.557571</c:v>
                </c:pt>
                <c:pt idx="5431">
                  <c:v>157.36819499999999</c:v>
                </c:pt>
                <c:pt idx="5432">
                  <c:v>157.70199600000001</c:v>
                </c:pt>
                <c:pt idx="5433">
                  <c:v>150.19169600000001</c:v>
                </c:pt>
                <c:pt idx="5434">
                  <c:v>149.04727199999999</c:v>
                </c:pt>
                <c:pt idx="5435">
                  <c:v>146.04315199999999</c:v>
                </c:pt>
                <c:pt idx="5436">
                  <c:v>143.49203499999999</c:v>
                </c:pt>
                <c:pt idx="5437">
                  <c:v>137.12616</c:v>
                </c:pt>
                <c:pt idx="5438">
                  <c:v>133.35908499999999</c:v>
                </c:pt>
                <c:pt idx="5439">
                  <c:v>129.59200999999999</c:v>
                </c:pt>
                <c:pt idx="5440">
                  <c:v>125.56268300000001</c:v>
                </c:pt>
                <c:pt idx="5441">
                  <c:v>137.12616</c:v>
                </c:pt>
                <c:pt idx="5442">
                  <c:v>121.867142</c:v>
                </c:pt>
                <c:pt idx="5443">
                  <c:v>110.94740299999999</c:v>
                </c:pt>
                <c:pt idx="5444">
                  <c:v>109.922195</c:v>
                </c:pt>
                <c:pt idx="5445">
                  <c:v>97.142753600000006</c:v>
                </c:pt>
                <c:pt idx="5446">
                  <c:v>93.5902557</c:v>
                </c:pt>
                <c:pt idx="5447">
                  <c:v>87.534339900000006</c:v>
                </c:pt>
                <c:pt idx="5448">
                  <c:v>86.079963699999993</c:v>
                </c:pt>
                <c:pt idx="5449">
                  <c:v>83.743431099999995</c:v>
                </c:pt>
                <c:pt idx="5450">
                  <c:v>83.218902600000007</c:v>
                </c:pt>
                <c:pt idx="5451">
                  <c:v>81.502258299999994</c:v>
                </c:pt>
                <c:pt idx="5452">
                  <c:v>82.503631600000006</c:v>
                </c:pt>
                <c:pt idx="5453">
                  <c:v>79.880981399999996</c:v>
                </c:pt>
                <c:pt idx="5454">
                  <c:v>83.052009600000005</c:v>
                </c:pt>
                <c:pt idx="5455">
                  <c:v>85.793861399999997</c:v>
                </c:pt>
                <c:pt idx="5456">
                  <c:v>91.492149400000002</c:v>
                </c:pt>
                <c:pt idx="5457">
                  <c:v>94.925430300000002</c:v>
                </c:pt>
                <c:pt idx="5458">
                  <c:v>102.125778</c:v>
                </c:pt>
                <c:pt idx="5459">
                  <c:v>105.344475</c:v>
                </c:pt>
                <c:pt idx="5460">
                  <c:v>107.08496100000001</c:v>
                </c:pt>
                <c:pt idx="5461">
                  <c:v>106.846542</c:v>
                </c:pt>
                <c:pt idx="5462">
                  <c:v>104.366951</c:v>
                </c:pt>
                <c:pt idx="5463">
                  <c:v>109.27845000000001</c:v>
                </c:pt>
                <c:pt idx="5464">
                  <c:v>113.021675</c:v>
                </c:pt>
                <c:pt idx="5465">
                  <c:v>113.546204</c:v>
                </c:pt>
                <c:pt idx="5466">
                  <c:v>105.702118</c:v>
                </c:pt>
                <c:pt idx="5467">
                  <c:v>115.119789</c:v>
                </c:pt>
                <c:pt idx="5468">
                  <c:v>111.543457</c:v>
                </c:pt>
                <c:pt idx="5469">
                  <c:v>115.429733</c:v>
                </c:pt>
                <c:pt idx="5470">
                  <c:v>122.606247</c:v>
                </c:pt>
                <c:pt idx="5471">
                  <c:v>121.509506</c:v>
                </c:pt>
                <c:pt idx="5472">
                  <c:v>120.88960299999999</c:v>
                </c:pt>
                <c:pt idx="5473">
                  <c:v>123.01155900000001</c:v>
                </c:pt>
                <c:pt idx="5474">
                  <c:v>125.27658099999999</c:v>
                </c:pt>
                <c:pt idx="5475">
                  <c:v>124.2752</c:v>
                </c:pt>
                <c:pt idx="5476">
                  <c:v>129.35359199999999</c:v>
                </c:pt>
                <c:pt idx="5477">
                  <c:v>132.85839799999999</c:v>
                </c:pt>
                <c:pt idx="5478">
                  <c:v>140.17796300000001</c:v>
                </c:pt>
                <c:pt idx="5479">
                  <c:v>143.3013</c:v>
                </c:pt>
                <c:pt idx="5480">
                  <c:v>140.20181299999999</c:v>
                </c:pt>
                <c:pt idx="5481">
                  <c:v>156.03303500000001</c:v>
                </c:pt>
                <c:pt idx="5482">
                  <c:v>149.357224</c:v>
                </c:pt>
                <c:pt idx="5483">
                  <c:v>149.71485899999999</c:v>
                </c:pt>
                <c:pt idx="5484">
                  <c:v>147.378311</c:v>
                </c:pt>
                <c:pt idx="5485">
                  <c:v>158.36958300000001</c:v>
                </c:pt>
                <c:pt idx="5486">
                  <c:v>138.27058400000001</c:v>
                </c:pt>
                <c:pt idx="5487">
                  <c:v>185.09669500000001</c:v>
                </c:pt>
                <c:pt idx="5488">
                  <c:v>179.20768699999999</c:v>
                </c:pt>
                <c:pt idx="5489">
                  <c:v>183.90458699999999</c:v>
                </c:pt>
                <c:pt idx="5490">
                  <c:v>189.22141999999999</c:v>
                </c:pt>
                <c:pt idx="5491">
                  <c:v>191.46257</c:v>
                </c:pt>
                <c:pt idx="5492">
                  <c:v>197.08933999999999</c:v>
                </c:pt>
                <c:pt idx="5493">
                  <c:v>194.204453</c:v>
                </c:pt>
                <c:pt idx="5494">
                  <c:v>200.28419500000001</c:v>
                </c:pt>
                <c:pt idx="5495">
                  <c:v>197.184708</c:v>
                </c:pt>
                <c:pt idx="5496">
                  <c:v>200.95178200000001</c:v>
                </c:pt>
                <c:pt idx="5497">
                  <c:v>209.08197000000001</c:v>
                </c:pt>
                <c:pt idx="5498">
                  <c:v>213.56431599999999</c:v>
                </c:pt>
                <c:pt idx="5499">
                  <c:v>208.48593099999999</c:v>
                </c:pt>
                <c:pt idx="5500">
                  <c:v>207.10307299999999</c:v>
                </c:pt>
                <c:pt idx="5501">
                  <c:v>207.17460600000001</c:v>
                </c:pt>
                <c:pt idx="5502">
                  <c:v>195.229645</c:v>
                </c:pt>
                <c:pt idx="5503">
                  <c:v>204.289703</c:v>
                </c:pt>
                <c:pt idx="5504">
                  <c:v>183.880753</c:v>
                </c:pt>
                <c:pt idx="5505">
                  <c:v>199.35436999999999</c:v>
                </c:pt>
                <c:pt idx="5506">
                  <c:v>184.61985799999999</c:v>
                </c:pt>
                <c:pt idx="5507">
                  <c:v>185.358994</c:v>
                </c:pt>
                <c:pt idx="5508">
                  <c:v>176.63273599999999</c:v>
                </c:pt>
                <c:pt idx="5509">
                  <c:v>181.61575300000001</c:v>
                </c:pt>
                <c:pt idx="5510">
                  <c:v>188.83992000000001</c:v>
                </c:pt>
                <c:pt idx="5511">
                  <c:v>181.019699</c:v>
                </c:pt>
                <c:pt idx="5512">
                  <c:v>179.51762400000001</c:v>
                </c:pt>
                <c:pt idx="5513">
                  <c:v>173.628601</c:v>
                </c:pt>
                <c:pt idx="5514">
                  <c:v>171.00595100000001</c:v>
                </c:pt>
                <c:pt idx="5515">
                  <c:v>183.022446</c:v>
                </c:pt>
                <c:pt idx="5516">
                  <c:v>199.568939</c:v>
                </c:pt>
                <c:pt idx="5517">
                  <c:v>195.42039500000001</c:v>
                </c:pt>
                <c:pt idx="5518">
                  <c:v>218.16587799999999</c:v>
                </c:pt>
                <c:pt idx="5519">
                  <c:v>209.22503699999999</c:v>
                </c:pt>
                <c:pt idx="5520">
                  <c:v>230.063141</c:v>
                </c:pt>
                <c:pt idx="5521">
                  <c:v>190.55658</c:v>
                </c:pt>
                <c:pt idx="5522">
                  <c:v>245.536743</c:v>
                </c:pt>
                <c:pt idx="5523">
                  <c:v>226.558334</c:v>
                </c:pt>
                <c:pt idx="5524">
                  <c:v>215.73396299999999</c:v>
                </c:pt>
                <c:pt idx="5525">
                  <c:v>208.77203399999999</c:v>
                </c:pt>
                <c:pt idx="5526">
                  <c:v>201.28556800000001</c:v>
                </c:pt>
                <c:pt idx="5527">
                  <c:v>195.37271100000001</c:v>
                </c:pt>
                <c:pt idx="5528">
                  <c:v>193.060013</c:v>
                </c:pt>
                <c:pt idx="5529">
                  <c:v>190.437378</c:v>
                </c:pt>
                <c:pt idx="5530">
                  <c:v>185.62124600000001</c:v>
                </c:pt>
                <c:pt idx="5531">
                  <c:v>181.425003</c:v>
                </c:pt>
                <c:pt idx="5532">
                  <c:v>166.38055399999999</c:v>
                </c:pt>
                <c:pt idx="5533">
                  <c:v>161.826706</c:v>
                </c:pt>
                <c:pt idx="5534">
                  <c:v>152.33749399999999</c:v>
                </c:pt>
                <c:pt idx="5535">
                  <c:v>149.11878999999999</c:v>
                </c:pt>
                <c:pt idx="5536">
                  <c:v>151.19306900000001</c:v>
                </c:pt>
                <c:pt idx="5537">
                  <c:v>155.270081</c:v>
                </c:pt>
                <c:pt idx="5538">
                  <c:v>149.78637699999999</c:v>
                </c:pt>
                <c:pt idx="5539">
                  <c:v>154.29255699999999</c:v>
                </c:pt>
                <c:pt idx="5540">
                  <c:v>148.90422100000001</c:v>
                </c:pt>
                <c:pt idx="5541">
                  <c:v>154.936295</c:v>
                </c:pt>
                <c:pt idx="5542">
                  <c:v>144.088089</c:v>
                </c:pt>
                <c:pt idx="5543">
                  <c:v>151.765289</c:v>
                </c:pt>
                <c:pt idx="5544">
                  <c:v>133.35908499999999</c:v>
                </c:pt>
                <c:pt idx="5545">
                  <c:v>177.61024499999999</c:v>
                </c:pt>
                <c:pt idx="5546">
                  <c:v>175.583664</c:v>
                </c:pt>
                <c:pt idx="5547">
                  <c:v>177.586411</c:v>
                </c:pt>
                <c:pt idx="5548">
                  <c:v>185.430511</c:v>
                </c:pt>
                <c:pt idx="5549">
                  <c:v>190.36584500000001</c:v>
                </c:pt>
                <c:pt idx="5550">
                  <c:v>197.56617700000001</c:v>
                </c:pt>
                <c:pt idx="5551">
                  <c:v>198.496048</c:v>
                </c:pt>
                <c:pt idx="5552">
                  <c:v>199.25900300000001</c:v>
                </c:pt>
                <c:pt idx="5553">
                  <c:v>194.68128999999999</c:v>
                </c:pt>
                <c:pt idx="5554">
                  <c:v>190.22277800000001</c:v>
                </c:pt>
                <c:pt idx="5555">
                  <c:v>189.030655</c:v>
                </c:pt>
                <c:pt idx="5556">
                  <c:v>185.09669500000001</c:v>
                </c:pt>
                <c:pt idx="5557">
                  <c:v>183.28469799999999</c:v>
                </c:pt>
                <c:pt idx="5558">
                  <c:v>175.55981399999999</c:v>
                </c:pt>
                <c:pt idx="5559">
                  <c:v>172.26959199999999</c:v>
                </c:pt>
                <c:pt idx="5560">
                  <c:v>165.498413</c:v>
                </c:pt>
                <c:pt idx="5561">
                  <c:v>157.79736299999999</c:v>
                </c:pt>
                <c:pt idx="5562">
                  <c:v>149.42875699999999</c:v>
                </c:pt>
                <c:pt idx="5563">
                  <c:v>141.20318599999999</c:v>
                </c:pt>
                <c:pt idx="5564">
                  <c:v>139.27195699999999</c:v>
                </c:pt>
                <c:pt idx="5565">
                  <c:v>166.73820499999999</c:v>
                </c:pt>
                <c:pt idx="5566">
                  <c:v>144.44572400000001</c:v>
                </c:pt>
                <c:pt idx="5567">
                  <c:v>137.960632</c:v>
                </c:pt>
                <c:pt idx="5568">
                  <c:v>131.11790500000001</c:v>
                </c:pt>
                <c:pt idx="5569">
                  <c:v>135.52873199999999</c:v>
                </c:pt>
                <c:pt idx="5570">
                  <c:v>132.50076300000001</c:v>
                </c:pt>
                <c:pt idx="5571">
                  <c:v>127.42237900000001</c:v>
                </c:pt>
                <c:pt idx="5572">
                  <c:v>126.874016</c:v>
                </c:pt>
                <c:pt idx="5573">
                  <c:v>136.17247</c:v>
                </c:pt>
                <c:pt idx="5574">
                  <c:v>145.852417</c:v>
                </c:pt>
                <c:pt idx="5575">
                  <c:v>148.28431699999999</c:v>
                </c:pt>
                <c:pt idx="5576">
                  <c:v>152.90971400000001</c:v>
                </c:pt>
                <c:pt idx="5577">
                  <c:v>157.058258</c:v>
                </c:pt>
                <c:pt idx="5578">
                  <c:v>158.03578200000001</c:v>
                </c:pt>
                <c:pt idx="5579">
                  <c:v>155.41313199999999</c:v>
                </c:pt>
                <c:pt idx="5580">
                  <c:v>158.08346599999999</c:v>
                </c:pt>
                <c:pt idx="5581">
                  <c:v>154.00645399999999</c:v>
                </c:pt>
                <c:pt idx="5582">
                  <c:v>154.00645399999999</c:v>
                </c:pt>
                <c:pt idx="5583">
                  <c:v>146.06698600000001</c:v>
                </c:pt>
                <c:pt idx="5584">
                  <c:v>145.423248</c:v>
                </c:pt>
                <c:pt idx="5585">
                  <c:v>142.013824</c:v>
                </c:pt>
                <c:pt idx="5586">
                  <c:v>134.24125699999999</c:v>
                </c:pt>
                <c:pt idx="5587">
                  <c:v>153.98260500000001</c:v>
                </c:pt>
                <c:pt idx="5588">
                  <c:v>137.48379499999999</c:v>
                </c:pt>
                <c:pt idx="5589">
                  <c:v>131.66629</c:v>
                </c:pt>
                <c:pt idx="5590">
                  <c:v>124.155991</c:v>
                </c:pt>
                <c:pt idx="5591">
                  <c:v>116.192688</c:v>
                </c:pt>
                <c:pt idx="5592">
                  <c:v>110.732826</c:v>
                </c:pt>
                <c:pt idx="5593">
                  <c:v>105.487526</c:v>
                </c:pt>
                <c:pt idx="5594">
                  <c:v>99.979980499999996</c:v>
                </c:pt>
                <c:pt idx="5595">
                  <c:v>100.194557</c:v>
                </c:pt>
                <c:pt idx="5596">
                  <c:v>96.475166299999998</c:v>
                </c:pt>
                <c:pt idx="5597">
                  <c:v>94.353218100000007</c:v>
                </c:pt>
                <c:pt idx="5598">
                  <c:v>95.020797700000003</c:v>
                </c:pt>
                <c:pt idx="5599">
                  <c:v>90.681518600000004</c:v>
                </c:pt>
                <c:pt idx="5600">
                  <c:v>91.873626700000003</c:v>
                </c:pt>
                <c:pt idx="5601">
                  <c:v>89.155609100000007</c:v>
                </c:pt>
                <c:pt idx="5602">
                  <c:v>87.725074800000002</c:v>
                </c:pt>
                <c:pt idx="5603">
                  <c:v>86.890602099999995</c:v>
                </c:pt>
                <c:pt idx="5604">
                  <c:v>87.081337000000005</c:v>
                </c:pt>
                <c:pt idx="5605">
                  <c:v>94.567794800000001</c:v>
                </c:pt>
                <c:pt idx="5606">
                  <c:v>99.908454899999995</c:v>
                </c:pt>
                <c:pt idx="5607">
                  <c:v>108.94465599999999</c:v>
                </c:pt>
                <c:pt idx="5608">
                  <c:v>116.550316</c:v>
                </c:pt>
                <c:pt idx="5609">
                  <c:v>127.73232299999999</c:v>
                </c:pt>
                <c:pt idx="5610">
                  <c:v>123.965256</c:v>
                </c:pt>
                <c:pt idx="5611">
                  <c:v>118.505379</c:v>
                </c:pt>
                <c:pt idx="5612">
                  <c:v>113.80847199999999</c:v>
                </c:pt>
                <c:pt idx="5613">
                  <c:v>112.49715399999999</c:v>
                </c:pt>
                <c:pt idx="5614">
                  <c:v>109.946037</c:v>
                </c:pt>
                <c:pt idx="5615">
                  <c:v>109.111549</c:v>
                </c:pt>
                <c:pt idx="5616">
                  <c:v>105.65443399999999</c:v>
                </c:pt>
                <c:pt idx="5617">
                  <c:v>101.14825399999999</c:v>
                </c:pt>
                <c:pt idx="5618">
                  <c:v>96.856651299999996</c:v>
                </c:pt>
                <c:pt idx="5619">
                  <c:v>91.897468599999996</c:v>
                </c:pt>
                <c:pt idx="5620">
                  <c:v>85.102432300000004</c:v>
                </c:pt>
                <c:pt idx="5621">
                  <c:v>84.554061899999994</c:v>
                </c:pt>
                <c:pt idx="5622">
                  <c:v>78.188186599999995</c:v>
                </c:pt>
                <c:pt idx="5623">
                  <c:v>70.201049800000007</c:v>
                </c:pt>
                <c:pt idx="5624">
                  <c:v>66.433975200000006</c:v>
                </c:pt>
                <c:pt idx="5625">
                  <c:v>61.784740399999997</c:v>
                </c:pt>
                <c:pt idx="5626">
                  <c:v>74.731063800000001</c:v>
                </c:pt>
                <c:pt idx="5627">
                  <c:v>67.268455500000002</c:v>
                </c:pt>
                <c:pt idx="5628">
                  <c:v>63.882858300000002</c:v>
                </c:pt>
                <c:pt idx="5629">
                  <c:v>61.021789599999998</c:v>
                </c:pt>
                <c:pt idx="5630">
                  <c:v>61.045631399999998</c:v>
                </c:pt>
                <c:pt idx="5631">
                  <c:v>58.9236717</c:v>
                </c:pt>
                <c:pt idx="5632">
                  <c:v>65.146491999999995</c:v>
                </c:pt>
                <c:pt idx="5633">
                  <c:v>61.951637300000002</c:v>
                </c:pt>
                <c:pt idx="5634">
                  <c:v>65.957130399999997</c:v>
                </c:pt>
                <c:pt idx="5635">
                  <c:v>73.610481300000004</c:v>
                </c:pt>
                <c:pt idx="5636">
                  <c:v>74.826431299999996</c:v>
                </c:pt>
                <c:pt idx="5637">
                  <c:v>79.618720999999994</c:v>
                </c:pt>
                <c:pt idx="5638">
                  <c:v>79.427986099999998</c:v>
                </c:pt>
                <c:pt idx="5639">
                  <c:v>81.573783899999995</c:v>
                </c:pt>
                <c:pt idx="5640">
                  <c:v>81.526100200000002</c:v>
                </c:pt>
                <c:pt idx="5641">
                  <c:v>80.167091400000004</c:v>
                </c:pt>
                <c:pt idx="5642">
                  <c:v>82.503631600000006</c:v>
                </c:pt>
                <c:pt idx="5643">
                  <c:v>82.503631600000006</c:v>
                </c:pt>
                <c:pt idx="5644">
                  <c:v>81.096946700000004</c:v>
                </c:pt>
                <c:pt idx="5645">
                  <c:v>92.994216899999998</c:v>
                </c:pt>
                <c:pt idx="5646">
                  <c:v>89.2032928</c:v>
                </c:pt>
                <c:pt idx="5647">
                  <c:v>90.1093063</c:v>
                </c:pt>
                <c:pt idx="5648">
                  <c:v>89.870887800000006</c:v>
                </c:pt>
                <c:pt idx="5649">
                  <c:v>94.043258699999996</c:v>
                </c:pt>
                <c:pt idx="5650">
                  <c:v>94.138626099999996</c:v>
                </c:pt>
                <c:pt idx="5651">
                  <c:v>97.095069899999999</c:v>
                </c:pt>
                <c:pt idx="5652">
                  <c:v>96.904335000000003</c:v>
                </c:pt>
                <c:pt idx="5653">
                  <c:v>95.569168099999999</c:v>
                </c:pt>
                <c:pt idx="5654">
                  <c:v>95.6645355</c:v>
                </c:pt>
                <c:pt idx="5655">
                  <c:v>99.288559000000006</c:v>
                </c:pt>
                <c:pt idx="5656">
                  <c:v>98.930923500000006</c:v>
                </c:pt>
                <c:pt idx="5657">
                  <c:v>103.150993</c:v>
                </c:pt>
                <c:pt idx="5658">
                  <c:v>103.484779</c:v>
                </c:pt>
                <c:pt idx="5659">
                  <c:v>104.796104</c:v>
                </c:pt>
                <c:pt idx="5660">
                  <c:v>106.6558</c:v>
                </c:pt>
                <c:pt idx="5661">
                  <c:v>108.920815</c:v>
                </c:pt>
                <c:pt idx="5662">
                  <c:v>112.711731</c:v>
                </c:pt>
                <c:pt idx="5663">
                  <c:v>116.550316</c:v>
                </c:pt>
                <c:pt idx="5664">
                  <c:v>122.51088</c:v>
                </c:pt>
                <c:pt idx="5665">
                  <c:v>125.753418</c:v>
                </c:pt>
                <c:pt idx="5666">
                  <c:v>136.53010599999999</c:v>
                </c:pt>
                <c:pt idx="5667">
                  <c:v>137.24537699999999</c:v>
                </c:pt>
                <c:pt idx="5668">
                  <c:v>140.70249899999999</c:v>
                </c:pt>
                <c:pt idx="5669">
                  <c:v>150.33474699999999</c:v>
                </c:pt>
                <c:pt idx="5670">
                  <c:v>151.19306900000001</c:v>
                </c:pt>
                <c:pt idx="5671">
                  <c:v>154.72172499999999</c:v>
                </c:pt>
                <c:pt idx="5672">
                  <c:v>154.69787600000001</c:v>
                </c:pt>
                <c:pt idx="5673">
                  <c:v>157.821213</c:v>
                </c:pt>
                <c:pt idx="5674">
                  <c:v>166.952789</c:v>
                </c:pt>
                <c:pt idx="5675">
                  <c:v>157.72584499999999</c:v>
                </c:pt>
                <c:pt idx="5676">
                  <c:v>167.93031300000001</c:v>
                </c:pt>
                <c:pt idx="5677">
                  <c:v>160.30081200000001</c:v>
                </c:pt>
                <c:pt idx="5678">
                  <c:v>165.617615</c:v>
                </c:pt>
                <c:pt idx="5679">
                  <c:v>172.72259500000001</c:v>
                </c:pt>
                <c:pt idx="5680">
                  <c:v>181.94953899999999</c:v>
                </c:pt>
                <c:pt idx="5681">
                  <c:v>166.59515400000001</c:v>
                </c:pt>
                <c:pt idx="5682">
                  <c:v>163.90097</c:v>
                </c:pt>
                <c:pt idx="5683">
                  <c:v>156.104568</c:v>
                </c:pt>
                <c:pt idx="5684">
                  <c:v>159.75242600000001</c:v>
                </c:pt>
                <c:pt idx="5685">
                  <c:v>152.86203</c:v>
                </c:pt>
                <c:pt idx="5686">
                  <c:v>156.29531900000001</c:v>
                </c:pt>
                <c:pt idx="5687">
                  <c:v>149.094955</c:v>
                </c:pt>
                <c:pt idx="5688">
                  <c:v>160.37233000000001</c:v>
                </c:pt>
                <c:pt idx="5689">
                  <c:v>155.12702899999999</c:v>
                </c:pt>
                <c:pt idx="5690">
                  <c:v>127.58927199999999</c:v>
                </c:pt>
                <c:pt idx="5691">
                  <c:v>181.73497</c:v>
                </c:pt>
                <c:pt idx="5692">
                  <c:v>164.64009100000001</c:v>
                </c:pt>
                <c:pt idx="5693">
                  <c:v>163.90097</c:v>
                </c:pt>
                <c:pt idx="5694">
                  <c:v>169.289322</c:v>
                </c:pt>
                <c:pt idx="5695">
                  <c:v>178.44473300000001</c:v>
                </c:pt>
                <c:pt idx="5696">
                  <c:v>183.23701500000001</c:v>
                </c:pt>
                <c:pt idx="5697">
                  <c:v>187.12329099999999</c:v>
                </c:pt>
                <c:pt idx="5698">
                  <c:v>192.29705799999999</c:v>
                </c:pt>
                <c:pt idx="5699">
                  <c:v>192.106323</c:v>
                </c:pt>
                <c:pt idx="5700">
                  <c:v>193.36994899999999</c:v>
                </c:pt>
                <c:pt idx="5701">
                  <c:v>193.727585</c:v>
                </c:pt>
                <c:pt idx="5702">
                  <c:v>192.41625999999999</c:v>
                </c:pt>
                <c:pt idx="5703">
                  <c:v>187.07562300000001</c:v>
                </c:pt>
                <c:pt idx="5704">
                  <c:v>183.28469799999999</c:v>
                </c:pt>
                <c:pt idx="5705">
                  <c:v>184.23838799999999</c:v>
                </c:pt>
                <c:pt idx="5706">
                  <c:v>185.95503199999999</c:v>
                </c:pt>
                <c:pt idx="5707">
                  <c:v>182.021072</c:v>
                </c:pt>
                <c:pt idx="5708">
                  <c:v>197.995361</c:v>
                </c:pt>
                <c:pt idx="5709">
                  <c:v>191.820221</c:v>
                </c:pt>
                <c:pt idx="5710">
                  <c:v>180.399811</c:v>
                </c:pt>
                <c:pt idx="5711">
                  <c:v>161.27832000000001</c:v>
                </c:pt>
                <c:pt idx="5712">
                  <c:v>155.222397</c:v>
                </c:pt>
                <c:pt idx="5713">
                  <c:v>153.81572</c:v>
                </c:pt>
                <c:pt idx="5714">
                  <c:v>145.35173</c:v>
                </c:pt>
                <c:pt idx="5715">
                  <c:v>146.04315199999999</c:v>
                </c:pt>
                <c:pt idx="5716">
                  <c:v>147.95053100000001</c:v>
                </c:pt>
                <c:pt idx="5717">
                  <c:v>145.590149</c:v>
                </c:pt>
                <c:pt idx="5718">
                  <c:v>146.68687399999999</c:v>
                </c:pt>
                <c:pt idx="5719">
                  <c:v>147.23526000000001</c:v>
                </c:pt>
                <c:pt idx="5720">
                  <c:v>148.11741599999999</c:v>
                </c:pt>
                <c:pt idx="5721">
                  <c:v>152.05139199999999</c:v>
                </c:pt>
                <c:pt idx="5722">
                  <c:v>144.636459</c:v>
                </c:pt>
                <c:pt idx="5723">
                  <c:v>153.86340300000001</c:v>
                </c:pt>
                <c:pt idx="5724">
                  <c:v>160.92070000000001</c:v>
                </c:pt>
                <c:pt idx="5725">
                  <c:v>173.986221</c:v>
                </c:pt>
                <c:pt idx="5726">
                  <c:v>179.04077100000001</c:v>
                </c:pt>
                <c:pt idx="5727">
                  <c:v>192.32089199999999</c:v>
                </c:pt>
                <c:pt idx="5728">
                  <c:v>230.23002600000001</c:v>
                </c:pt>
                <c:pt idx="5729">
                  <c:v>211.08471700000001</c:v>
                </c:pt>
                <c:pt idx="5730">
                  <c:v>206.745453</c:v>
                </c:pt>
                <c:pt idx="5731">
                  <c:v>203.07376099999999</c:v>
                </c:pt>
                <c:pt idx="5732">
                  <c:v>202.83531199999999</c:v>
                </c:pt>
                <c:pt idx="5733">
                  <c:v>194.87202500000001</c:v>
                </c:pt>
                <c:pt idx="5734">
                  <c:v>187.337875</c:v>
                </c:pt>
                <c:pt idx="5735">
                  <c:v>188.386932</c:v>
                </c:pt>
                <c:pt idx="5736">
                  <c:v>186.551086</c:v>
                </c:pt>
                <c:pt idx="5737">
                  <c:v>183.90458699999999</c:v>
                </c:pt>
                <c:pt idx="5738">
                  <c:v>178.96925400000001</c:v>
                </c:pt>
                <c:pt idx="5739">
                  <c:v>180.56669600000001</c:v>
                </c:pt>
                <c:pt idx="5740">
                  <c:v>171.029785</c:v>
                </c:pt>
                <c:pt idx="5741">
                  <c:v>165.76066599999999</c:v>
                </c:pt>
                <c:pt idx="5742">
                  <c:v>157.27282700000001</c:v>
                </c:pt>
                <c:pt idx="5743">
                  <c:v>165.47456399999999</c:v>
                </c:pt>
                <c:pt idx="5744">
                  <c:v>161.92207300000001</c:v>
                </c:pt>
                <c:pt idx="5745">
                  <c:v>145.49478099999999</c:v>
                </c:pt>
                <c:pt idx="5746">
                  <c:v>188.673035</c:v>
                </c:pt>
                <c:pt idx="5747">
                  <c:v>172.31727599999999</c:v>
                </c:pt>
                <c:pt idx="5748">
                  <c:v>172.53185999999999</c:v>
                </c:pt>
                <c:pt idx="5749">
                  <c:v>171.22051999999999</c:v>
                </c:pt>
                <c:pt idx="5750">
                  <c:v>167.286575</c:v>
                </c:pt>
                <c:pt idx="5751">
                  <c:v>167.85879499999999</c:v>
                </c:pt>
                <c:pt idx="5752">
                  <c:v>174.17697100000001</c:v>
                </c:pt>
                <c:pt idx="5753">
                  <c:v>180.54286200000001</c:v>
                </c:pt>
                <c:pt idx="5754">
                  <c:v>192.32089199999999</c:v>
                </c:pt>
                <c:pt idx="5755">
                  <c:v>199.04440299999999</c:v>
                </c:pt>
                <c:pt idx="5756">
                  <c:v>204.76654099999999</c:v>
                </c:pt>
                <c:pt idx="5757">
                  <c:v>205.72022999999999</c:v>
                </c:pt>
                <c:pt idx="5758">
                  <c:v>208.74818400000001</c:v>
                </c:pt>
                <c:pt idx="5759">
                  <c:v>211.108566</c:v>
                </c:pt>
                <c:pt idx="5760">
                  <c:v>211.752319</c:v>
                </c:pt>
                <c:pt idx="5761">
                  <c:v>217.64134200000001</c:v>
                </c:pt>
                <c:pt idx="5762">
                  <c:v>215.44786099999999</c:v>
                </c:pt>
                <c:pt idx="5763">
                  <c:v>208.10446200000001</c:v>
                </c:pt>
                <c:pt idx="5764">
                  <c:v>205.863281</c:v>
                </c:pt>
                <c:pt idx="5765">
                  <c:v>224.913208</c:v>
                </c:pt>
                <c:pt idx="5766">
                  <c:v>211.84768700000001</c:v>
                </c:pt>
                <c:pt idx="5767">
                  <c:v>203.07376099999999</c:v>
                </c:pt>
                <c:pt idx="5768">
                  <c:v>198.04304500000001</c:v>
                </c:pt>
                <c:pt idx="5769">
                  <c:v>201.71473700000001</c:v>
                </c:pt>
                <c:pt idx="5770">
                  <c:v>182.61711099999999</c:v>
                </c:pt>
                <c:pt idx="5771">
                  <c:v>170.60063199999999</c:v>
                </c:pt>
                <c:pt idx="5772">
                  <c:v>169.76615899999999</c:v>
                </c:pt>
                <c:pt idx="5773">
                  <c:v>165.28381300000001</c:v>
                </c:pt>
                <c:pt idx="5774">
                  <c:v>167.119675</c:v>
                </c:pt>
                <c:pt idx="5775">
                  <c:v>167.739563</c:v>
                </c:pt>
                <c:pt idx="5776">
                  <c:v>158.202698</c:v>
                </c:pt>
                <c:pt idx="5777">
                  <c:v>196.23101800000001</c:v>
                </c:pt>
                <c:pt idx="5778">
                  <c:v>175.55981399999999</c:v>
                </c:pt>
                <c:pt idx="5779">
                  <c:v>175.869766</c:v>
                </c:pt>
                <c:pt idx="5780">
                  <c:v>171.41125500000001</c:v>
                </c:pt>
                <c:pt idx="5781">
                  <c:v>174.17697100000001</c:v>
                </c:pt>
                <c:pt idx="5782">
                  <c:v>168.43100000000001</c:v>
                </c:pt>
                <c:pt idx="5783">
                  <c:v>173.67628500000001</c:v>
                </c:pt>
                <c:pt idx="5784">
                  <c:v>183.64233400000001</c:v>
                </c:pt>
                <c:pt idx="5785">
                  <c:v>201.23788500000001</c:v>
                </c:pt>
                <c:pt idx="5786">
                  <c:v>205.791763</c:v>
                </c:pt>
                <c:pt idx="5787">
                  <c:v>209.868774</c:v>
                </c:pt>
                <c:pt idx="5788">
                  <c:v>209.63035600000001</c:v>
                </c:pt>
                <c:pt idx="5789">
                  <c:v>212.27683999999999</c:v>
                </c:pt>
                <c:pt idx="5790">
                  <c:v>209.368088</c:v>
                </c:pt>
                <c:pt idx="5791">
                  <c:v>206.602386</c:v>
                </c:pt>
                <c:pt idx="5792">
                  <c:v>208.867401</c:v>
                </c:pt>
                <c:pt idx="5793">
                  <c:v>197.947678</c:v>
                </c:pt>
                <c:pt idx="5794">
                  <c:v>207.98524499999999</c:v>
                </c:pt>
                <c:pt idx="5795">
                  <c:v>199.47357199999999</c:v>
                </c:pt>
                <c:pt idx="5796">
                  <c:v>192.893112</c:v>
                </c:pt>
                <c:pt idx="5797">
                  <c:v>194.538239</c:v>
                </c:pt>
                <c:pt idx="5798">
                  <c:v>178.015579</c:v>
                </c:pt>
                <c:pt idx="5799">
                  <c:v>175.631348</c:v>
                </c:pt>
                <c:pt idx="5800">
                  <c:v>168.19258099999999</c:v>
                </c:pt>
                <c:pt idx="5801">
                  <c:v>195.32501199999999</c:v>
                </c:pt>
                <c:pt idx="5802">
                  <c:v>164.92619300000001</c:v>
                </c:pt>
                <c:pt idx="5803">
                  <c:v>154.05413799999999</c:v>
                </c:pt>
                <c:pt idx="5804">
                  <c:v>145.66168200000001</c:v>
                </c:pt>
                <c:pt idx="5805">
                  <c:v>142.848297</c:v>
                </c:pt>
                <c:pt idx="5806">
                  <c:v>139.65342699999999</c:v>
                </c:pt>
                <c:pt idx="5807">
                  <c:v>135.26646400000001</c:v>
                </c:pt>
                <c:pt idx="5808">
                  <c:v>130.06886299999999</c:v>
                </c:pt>
                <c:pt idx="5809">
                  <c:v>135.81485000000001</c:v>
                </c:pt>
                <c:pt idx="5810">
                  <c:v>135.290314</c:v>
                </c:pt>
                <c:pt idx="5811">
                  <c:v>132.667664</c:v>
                </c:pt>
                <c:pt idx="5812">
                  <c:v>130.116547</c:v>
                </c:pt>
                <c:pt idx="5813">
                  <c:v>134.86114499999999</c:v>
                </c:pt>
                <c:pt idx="5814">
                  <c:v>142.776779</c:v>
                </c:pt>
                <c:pt idx="5815">
                  <c:v>144.97026099999999</c:v>
                </c:pt>
                <c:pt idx="5816">
                  <c:v>167.85879499999999</c:v>
                </c:pt>
                <c:pt idx="5817">
                  <c:v>161.34985399999999</c:v>
                </c:pt>
                <c:pt idx="5818">
                  <c:v>178.20631399999999</c:v>
                </c:pt>
                <c:pt idx="5819">
                  <c:v>174.367706</c:v>
                </c:pt>
                <c:pt idx="5820">
                  <c:v>175.03527800000001</c:v>
                </c:pt>
                <c:pt idx="5821">
                  <c:v>173.05639600000001</c:v>
                </c:pt>
                <c:pt idx="5822">
                  <c:v>146.68687399999999</c:v>
                </c:pt>
                <c:pt idx="5823">
                  <c:v>176.46580499999999</c:v>
                </c:pt>
                <c:pt idx="5824">
                  <c:v>164.92619300000001</c:v>
                </c:pt>
                <c:pt idx="5825">
                  <c:v>155.69924900000001</c:v>
                </c:pt>
                <c:pt idx="5826">
                  <c:v>156.08071899999999</c:v>
                </c:pt>
                <c:pt idx="5827">
                  <c:v>154.00645399999999</c:v>
                </c:pt>
                <c:pt idx="5828">
                  <c:v>149.929428</c:v>
                </c:pt>
                <c:pt idx="5829">
                  <c:v>147.23526000000001</c:v>
                </c:pt>
                <c:pt idx="5830">
                  <c:v>145.28019699999999</c:v>
                </c:pt>
                <c:pt idx="5831">
                  <c:v>125.753418</c:v>
                </c:pt>
                <c:pt idx="5832">
                  <c:v>121.58103199999999</c:v>
                </c:pt>
                <c:pt idx="5833">
                  <c:v>120.22202299999999</c:v>
                </c:pt>
                <c:pt idx="5834">
                  <c:v>119.244484</c:v>
                </c:pt>
                <c:pt idx="5835">
                  <c:v>111.59114099999999</c:v>
                </c:pt>
                <c:pt idx="5836">
                  <c:v>128.51911899999999</c:v>
                </c:pt>
                <c:pt idx="5837">
                  <c:v>120.4366</c:v>
                </c:pt>
                <c:pt idx="5838">
                  <c:v>114.023048</c:v>
                </c:pt>
                <c:pt idx="5839">
                  <c:v>116.550316</c:v>
                </c:pt>
                <c:pt idx="5840">
                  <c:v>109.850655</c:v>
                </c:pt>
                <c:pt idx="5841">
                  <c:v>108.515495</c:v>
                </c:pt>
                <c:pt idx="5842">
                  <c:v>107.943275</c:v>
                </c:pt>
                <c:pt idx="5843">
                  <c:v>107.06111900000001</c:v>
                </c:pt>
                <c:pt idx="5844">
                  <c:v>105.272949</c:v>
                </c:pt>
                <c:pt idx="5845">
                  <c:v>111.92493399999999</c:v>
                </c:pt>
                <c:pt idx="5846">
                  <c:v>112.425629</c:v>
                </c:pt>
                <c:pt idx="5847">
                  <c:v>111.352722</c:v>
                </c:pt>
                <c:pt idx="5848">
                  <c:v>124.155991</c:v>
                </c:pt>
                <c:pt idx="5849">
                  <c:v>115.85889400000001</c:v>
                </c:pt>
                <c:pt idx="5850">
                  <c:v>111.71035000000001</c:v>
                </c:pt>
                <c:pt idx="5851">
                  <c:v>105.320633</c:v>
                </c:pt>
                <c:pt idx="5852">
                  <c:v>102.8172</c:v>
                </c:pt>
                <c:pt idx="5853">
                  <c:v>97.762649499999995</c:v>
                </c:pt>
                <c:pt idx="5854">
                  <c:v>91.396781899999993</c:v>
                </c:pt>
                <c:pt idx="5855">
                  <c:v>87.677391099999994</c:v>
                </c:pt>
                <c:pt idx="5856">
                  <c:v>85.293167100000005</c:v>
                </c:pt>
                <c:pt idx="5857">
                  <c:v>82.789733900000002</c:v>
                </c:pt>
                <c:pt idx="5858">
                  <c:v>77.353706399999993</c:v>
                </c:pt>
                <c:pt idx="5859">
                  <c:v>75.756279000000006</c:v>
                </c:pt>
                <c:pt idx="5860">
                  <c:v>72.275322000000003</c:v>
                </c:pt>
                <c:pt idx="5861">
                  <c:v>67.959877000000006</c:v>
                </c:pt>
                <c:pt idx="5862">
                  <c:v>65.837921100000003</c:v>
                </c:pt>
                <c:pt idx="5863">
                  <c:v>63.4298553</c:v>
                </c:pt>
                <c:pt idx="5864">
                  <c:v>59.662784600000002</c:v>
                </c:pt>
                <c:pt idx="5865">
                  <c:v>55.228130299999997</c:v>
                </c:pt>
                <c:pt idx="5866">
                  <c:v>54.2982826</c:v>
                </c:pt>
                <c:pt idx="5867">
                  <c:v>51.151107799999998</c:v>
                </c:pt>
                <c:pt idx="5868">
                  <c:v>47.527092000000003</c:v>
                </c:pt>
                <c:pt idx="5869">
                  <c:v>41.900329599999999</c:v>
                </c:pt>
                <c:pt idx="5870">
                  <c:v>41.900329599999999</c:v>
                </c:pt>
                <c:pt idx="5871">
                  <c:v>38.5624161</c:v>
                </c:pt>
                <c:pt idx="5872">
                  <c:v>38.5147324</c:v>
                </c:pt>
                <c:pt idx="5873">
                  <c:v>37.465675400000002</c:v>
                </c:pt>
                <c:pt idx="5874">
                  <c:v>36.368930800000001</c:v>
                </c:pt>
                <c:pt idx="5875">
                  <c:v>36.368930800000001</c:v>
                </c:pt>
                <c:pt idx="5876">
                  <c:v>36.392772700000002</c:v>
                </c:pt>
                <c:pt idx="5877">
                  <c:v>37.656410200000003</c:v>
                </c:pt>
                <c:pt idx="5878">
                  <c:v>35.4390869</c:v>
                </c:pt>
                <c:pt idx="5879">
                  <c:v>37.656410200000003</c:v>
                </c:pt>
                <c:pt idx="5880">
                  <c:v>37.561042800000003</c:v>
                </c:pt>
                <c:pt idx="5881">
                  <c:v>38.5862579</c:v>
                </c:pt>
                <c:pt idx="5882">
                  <c:v>37.465675400000002</c:v>
                </c:pt>
                <c:pt idx="5883">
                  <c:v>37.465675400000002</c:v>
                </c:pt>
                <c:pt idx="5884">
                  <c:v>39.539947499999997</c:v>
                </c:pt>
                <c:pt idx="5885">
                  <c:v>39.3492088</c:v>
                </c:pt>
                <c:pt idx="5886">
                  <c:v>40.541320800000001</c:v>
                </c:pt>
                <c:pt idx="5887">
                  <c:v>41.924171399999999</c:v>
                </c:pt>
                <c:pt idx="5888">
                  <c:v>41.924171399999999</c:v>
                </c:pt>
                <c:pt idx="5889">
                  <c:v>39.730686200000001</c:v>
                </c:pt>
                <c:pt idx="5890">
                  <c:v>41.900329599999999</c:v>
                </c:pt>
                <c:pt idx="5891">
                  <c:v>41.900329599999999</c:v>
                </c:pt>
                <c:pt idx="5892">
                  <c:v>42.305644999999998</c:v>
                </c:pt>
                <c:pt idx="5893">
                  <c:v>42.305644999999998</c:v>
                </c:pt>
                <c:pt idx="5894">
                  <c:v>40.207527200000001</c:v>
                </c:pt>
                <c:pt idx="5895">
                  <c:v>40.207527200000001</c:v>
                </c:pt>
                <c:pt idx="5896">
                  <c:v>39.206157699999999</c:v>
                </c:pt>
                <c:pt idx="5897">
                  <c:v>40.350585899999999</c:v>
                </c:pt>
                <c:pt idx="5898">
                  <c:v>40.350585899999999</c:v>
                </c:pt>
                <c:pt idx="5899">
                  <c:v>38.014045699999997</c:v>
                </c:pt>
                <c:pt idx="5900">
                  <c:v>37.775623299999999</c:v>
                </c:pt>
                <c:pt idx="5901">
                  <c:v>34.509239200000003</c:v>
                </c:pt>
                <c:pt idx="5902">
                  <c:v>35.605983700000003</c:v>
                </c:pt>
                <c:pt idx="5903">
                  <c:v>33.1979179</c:v>
                </c:pt>
                <c:pt idx="5904">
                  <c:v>34.2708206</c:v>
                </c:pt>
                <c:pt idx="5905">
                  <c:v>32.077335400000003</c:v>
                </c:pt>
                <c:pt idx="5906">
                  <c:v>34.2708206</c:v>
                </c:pt>
                <c:pt idx="5907">
                  <c:v>33.054866799999999</c:v>
                </c:pt>
                <c:pt idx="5908">
                  <c:v>33.054866799999999</c:v>
                </c:pt>
                <c:pt idx="5909">
                  <c:v>34.151607499999997</c:v>
                </c:pt>
                <c:pt idx="5910">
                  <c:v>33.054866799999999</c:v>
                </c:pt>
                <c:pt idx="5911">
                  <c:v>37.0603561</c:v>
                </c:pt>
                <c:pt idx="5912">
                  <c:v>35.915931700000002</c:v>
                </c:pt>
                <c:pt idx="5913">
                  <c:v>39.325367</c:v>
                </c:pt>
                <c:pt idx="5914">
                  <c:v>42.544071199999998</c:v>
                </c:pt>
                <c:pt idx="5915">
                  <c:v>46.168087</c:v>
                </c:pt>
                <c:pt idx="5916">
                  <c:v>48.242359200000003</c:v>
                </c:pt>
                <c:pt idx="5917">
                  <c:v>51.151107799999998</c:v>
                </c:pt>
                <c:pt idx="5918">
                  <c:v>52.3670616</c:v>
                </c:pt>
                <c:pt idx="5919">
                  <c:v>53.583015400000001</c:v>
                </c:pt>
                <c:pt idx="5920">
                  <c:v>54.798973099999998</c:v>
                </c:pt>
                <c:pt idx="5921">
                  <c:v>53.678382900000003</c:v>
                </c:pt>
                <c:pt idx="5922">
                  <c:v>54.894340499999998</c:v>
                </c:pt>
                <c:pt idx="5923">
                  <c:v>53.869125400000001</c:v>
                </c:pt>
                <c:pt idx="5924">
                  <c:v>53.606857300000001</c:v>
                </c:pt>
                <c:pt idx="5925">
                  <c:v>52.557804099999998</c:v>
                </c:pt>
                <c:pt idx="5926">
                  <c:v>53.034645099999999</c:v>
                </c:pt>
                <c:pt idx="5927">
                  <c:v>50.817318</c:v>
                </c:pt>
                <c:pt idx="5928">
                  <c:v>49.768261000000003</c:v>
                </c:pt>
                <c:pt idx="5929">
                  <c:v>48.5523071</c:v>
                </c:pt>
                <c:pt idx="5930">
                  <c:v>51.818691299999998</c:v>
                </c:pt>
                <c:pt idx="5931">
                  <c:v>48.361568499999997</c:v>
                </c:pt>
                <c:pt idx="5932">
                  <c:v>47.312511399999998</c:v>
                </c:pt>
                <c:pt idx="5933">
                  <c:v>47.4078789</c:v>
                </c:pt>
                <c:pt idx="5934">
                  <c:v>47.4078789</c:v>
                </c:pt>
                <c:pt idx="5935">
                  <c:v>45.3574524</c:v>
                </c:pt>
                <c:pt idx="5936">
                  <c:v>45.548187300000002</c:v>
                </c:pt>
                <c:pt idx="5937">
                  <c:v>44.427604700000003</c:v>
                </c:pt>
                <c:pt idx="5938">
                  <c:v>45.643558499999997</c:v>
                </c:pt>
                <c:pt idx="5939">
                  <c:v>45.643558499999997</c:v>
                </c:pt>
                <c:pt idx="5940">
                  <c:v>44.642189000000002</c:v>
                </c:pt>
                <c:pt idx="5941">
                  <c:v>42.544071199999998</c:v>
                </c:pt>
                <c:pt idx="5942">
                  <c:v>43.688499499999999</c:v>
                </c:pt>
                <c:pt idx="5943">
                  <c:v>44.689872700000002</c:v>
                </c:pt>
                <c:pt idx="5944">
                  <c:v>44.689872700000002</c:v>
                </c:pt>
                <c:pt idx="5945">
                  <c:v>45.810451499999999</c:v>
                </c:pt>
                <c:pt idx="5946">
                  <c:v>45.572032900000004</c:v>
                </c:pt>
                <c:pt idx="5947">
                  <c:v>45.572032900000004</c:v>
                </c:pt>
                <c:pt idx="5948">
                  <c:v>46.764137300000002</c:v>
                </c:pt>
                <c:pt idx="5949">
                  <c:v>51.151107799999998</c:v>
                </c:pt>
                <c:pt idx="5950">
                  <c:v>45.262084999999999</c:v>
                </c:pt>
                <c:pt idx="5951">
                  <c:v>45.262084999999999</c:v>
                </c:pt>
                <c:pt idx="5952">
                  <c:v>44.737556499999997</c:v>
                </c:pt>
                <c:pt idx="5953">
                  <c:v>44.737556499999997</c:v>
                </c:pt>
                <c:pt idx="5954">
                  <c:v>44.737556499999997</c:v>
                </c:pt>
                <c:pt idx="5955">
                  <c:v>43.736183199999999</c:v>
                </c:pt>
                <c:pt idx="5956">
                  <c:v>42.639438599999998</c:v>
                </c:pt>
                <c:pt idx="5957">
                  <c:v>40.5174789</c:v>
                </c:pt>
                <c:pt idx="5958">
                  <c:v>41.638065300000001</c:v>
                </c:pt>
                <c:pt idx="5959">
                  <c:v>38.276310000000002</c:v>
                </c:pt>
                <c:pt idx="5960">
                  <c:v>38.252468100000002</c:v>
                </c:pt>
                <c:pt idx="5961">
                  <c:v>37.108039900000001</c:v>
                </c:pt>
                <c:pt idx="5962">
                  <c:v>35.296035799999999</c:v>
                </c:pt>
                <c:pt idx="5963">
                  <c:v>36.416618300000003</c:v>
                </c:pt>
                <c:pt idx="5964">
                  <c:v>35.582141900000003</c:v>
                </c:pt>
                <c:pt idx="5965">
                  <c:v>35.582141900000003</c:v>
                </c:pt>
                <c:pt idx="5966">
                  <c:v>34.485397300000002</c:v>
                </c:pt>
                <c:pt idx="5967">
                  <c:v>35.510616300000002</c:v>
                </c:pt>
                <c:pt idx="5968">
                  <c:v>34.461555500000003</c:v>
                </c:pt>
                <c:pt idx="5969">
                  <c:v>35.605983700000003</c:v>
                </c:pt>
                <c:pt idx="5970">
                  <c:v>36.6788788</c:v>
                </c:pt>
                <c:pt idx="5971">
                  <c:v>39.134632099999997</c:v>
                </c:pt>
                <c:pt idx="5972">
                  <c:v>37.084198000000001</c:v>
                </c:pt>
                <c:pt idx="5973">
                  <c:v>37.131881700000001</c:v>
                </c:pt>
                <c:pt idx="5974">
                  <c:v>38.204784400000001</c:v>
                </c:pt>
                <c:pt idx="5975">
                  <c:v>36.9411469</c:v>
                </c:pt>
                <c:pt idx="5976">
                  <c:v>37.990203899999997</c:v>
                </c:pt>
                <c:pt idx="5977">
                  <c:v>35.605983700000003</c:v>
                </c:pt>
                <c:pt idx="5978">
                  <c:v>36.6788788</c:v>
                </c:pt>
                <c:pt idx="5979">
                  <c:v>35.582141900000003</c:v>
                </c:pt>
                <c:pt idx="5980">
                  <c:v>35.582141900000003</c:v>
                </c:pt>
                <c:pt idx="5981">
                  <c:v>35.582141900000003</c:v>
                </c:pt>
                <c:pt idx="5982">
                  <c:v>34.604610399999999</c:v>
                </c:pt>
                <c:pt idx="5983">
                  <c:v>34.604610399999999</c:v>
                </c:pt>
                <c:pt idx="5984">
                  <c:v>34.127765699999998</c:v>
                </c:pt>
                <c:pt idx="5985">
                  <c:v>32.911811800000002</c:v>
                </c:pt>
                <c:pt idx="5986">
                  <c:v>31.910438500000001</c:v>
                </c:pt>
                <c:pt idx="5987">
                  <c:v>32.935653700000003</c:v>
                </c:pt>
                <c:pt idx="5988">
                  <c:v>31.290542599999998</c:v>
                </c:pt>
                <c:pt idx="5989">
                  <c:v>32.411125200000001</c:v>
                </c:pt>
                <c:pt idx="5990">
                  <c:v>31.338226299999999</c:v>
                </c:pt>
                <c:pt idx="5991">
                  <c:v>31.338226299999999</c:v>
                </c:pt>
                <c:pt idx="5992">
                  <c:v>32.673389399999998</c:v>
                </c:pt>
                <c:pt idx="5993">
                  <c:v>32.3395996</c:v>
                </c:pt>
                <c:pt idx="5994">
                  <c:v>31.123645799999998</c:v>
                </c:pt>
                <c:pt idx="5995">
                  <c:v>31.075960200000001</c:v>
                </c:pt>
                <c:pt idx="5996">
                  <c:v>28.3817883</c:v>
                </c:pt>
                <c:pt idx="5997">
                  <c:v>31.743541700000002</c:v>
                </c:pt>
                <c:pt idx="5998">
                  <c:v>30.6944847</c:v>
                </c:pt>
                <c:pt idx="5999">
                  <c:v>29.550058400000001</c:v>
                </c:pt>
                <c:pt idx="6000">
                  <c:v>30.670642900000001</c:v>
                </c:pt>
                <c:pt idx="6001">
                  <c:v>30.670642900000001</c:v>
                </c:pt>
                <c:pt idx="6002">
                  <c:v>31.767383599999999</c:v>
                </c:pt>
                <c:pt idx="6003">
                  <c:v>31.767383599999999</c:v>
                </c:pt>
                <c:pt idx="6004">
                  <c:v>31.719699899999998</c:v>
                </c:pt>
                <c:pt idx="6005">
                  <c:v>31.719699899999998</c:v>
                </c:pt>
                <c:pt idx="6006">
                  <c:v>30.622959099999999</c:v>
                </c:pt>
                <c:pt idx="6007">
                  <c:v>30.169956200000001</c:v>
                </c:pt>
                <c:pt idx="6008">
                  <c:v>31.791225399999998</c:v>
                </c:pt>
                <c:pt idx="6009">
                  <c:v>31.791225399999998</c:v>
                </c:pt>
                <c:pt idx="6010">
                  <c:v>30.6944847</c:v>
                </c:pt>
                <c:pt idx="6011">
                  <c:v>30.6944847</c:v>
                </c:pt>
                <c:pt idx="6012">
                  <c:v>31.695858000000001</c:v>
                </c:pt>
                <c:pt idx="6013">
                  <c:v>30.479906100000001</c:v>
                </c:pt>
                <c:pt idx="6014">
                  <c:v>30.479906100000001</c:v>
                </c:pt>
                <c:pt idx="6015">
                  <c:v>29.407005300000002</c:v>
                </c:pt>
                <c:pt idx="6016">
                  <c:v>29.287792199999998</c:v>
                </c:pt>
                <c:pt idx="6017">
                  <c:v>27.141994499999999</c:v>
                </c:pt>
                <c:pt idx="6018">
                  <c:v>27.141994499999999</c:v>
                </c:pt>
                <c:pt idx="6019">
                  <c:v>24.996194800000001</c:v>
                </c:pt>
                <c:pt idx="6020">
                  <c:v>26.140621199999998</c:v>
                </c:pt>
                <c:pt idx="6021">
                  <c:v>23.780241</c:v>
                </c:pt>
                <c:pt idx="6022">
                  <c:v>24.996194800000001</c:v>
                </c:pt>
                <c:pt idx="6023">
                  <c:v>26.4505692</c:v>
                </c:pt>
                <c:pt idx="6024">
                  <c:v>25.163089800000002</c:v>
                </c:pt>
                <c:pt idx="6025">
                  <c:v>26.402885399999999</c:v>
                </c:pt>
                <c:pt idx="6026">
                  <c:v>24.352453199999999</c:v>
                </c:pt>
                <c:pt idx="6027">
                  <c:v>30.313009300000001</c:v>
                </c:pt>
                <c:pt idx="6028">
                  <c:v>26.021409999999999</c:v>
                </c:pt>
                <c:pt idx="6029">
                  <c:v>27.213522000000001</c:v>
                </c:pt>
                <c:pt idx="6030">
                  <c:v>27.213522000000001</c:v>
                </c:pt>
                <c:pt idx="6031">
                  <c:v>27.141994499999999</c:v>
                </c:pt>
                <c:pt idx="6032">
                  <c:v>28.357946399999999</c:v>
                </c:pt>
                <c:pt idx="6033">
                  <c:v>27.308889400000002</c:v>
                </c:pt>
                <c:pt idx="6034">
                  <c:v>27.3327332</c:v>
                </c:pt>
                <c:pt idx="6035">
                  <c:v>26.2836742</c:v>
                </c:pt>
                <c:pt idx="6036">
                  <c:v>25.282298999999998</c:v>
                </c:pt>
                <c:pt idx="6037">
                  <c:v>24.233243900000002</c:v>
                </c:pt>
                <c:pt idx="6038">
                  <c:v>24.233243900000002</c:v>
                </c:pt>
                <c:pt idx="6039">
                  <c:v>21.825178099999999</c:v>
                </c:pt>
                <c:pt idx="6040">
                  <c:v>22.8265533</c:v>
                </c:pt>
                <c:pt idx="6041">
                  <c:v>21.562915799999999</c:v>
                </c:pt>
                <c:pt idx="6042">
                  <c:v>21.562915799999999</c:v>
                </c:pt>
                <c:pt idx="6043">
                  <c:v>21.4675446</c:v>
                </c:pt>
                <c:pt idx="6044">
                  <c:v>21.729810700000002</c:v>
                </c:pt>
                <c:pt idx="6045">
                  <c:v>21.729810700000002</c:v>
                </c:pt>
                <c:pt idx="6046">
                  <c:v>20.609226199999998</c:v>
                </c:pt>
                <c:pt idx="6047">
                  <c:v>21.825178099999999</c:v>
                </c:pt>
                <c:pt idx="6048">
                  <c:v>20.7045937</c:v>
                </c:pt>
                <c:pt idx="6049">
                  <c:v>20.847646699999999</c:v>
                </c:pt>
                <c:pt idx="6050">
                  <c:v>20.752277400000001</c:v>
                </c:pt>
                <c:pt idx="6051">
                  <c:v>18.3680573</c:v>
                </c:pt>
                <c:pt idx="6052">
                  <c:v>18.725688900000002</c:v>
                </c:pt>
                <c:pt idx="6053">
                  <c:v>17.700473800000001</c:v>
                </c:pt>
                <c:pt idx="6054">
                  <c:v>15.1493559</c:v>
                </c:pt>
                <c:pt idx="6055">
                  <c:v>13.0273991</c:v>
                </c:pt>
                <c:pt idx="6056">
                  <c:v>13.0273991</c:v>
                </c:pt>
                <c:pt idx="6057">
                  <c:v>10.9054413</c:v>
                </c:pt>
                <c:pt idx="6058">
                  <c:v>10.9054413</c:v>
                </c:pt>
                <c:pt idx="6059">
                  <c:v>9.9040679899999997</c:v>
                </c:pt>
                <c:pt idx="6060">
                  <c:v>8.8073253600000001</c:v>
                </c:pt>
                <c:pt idx="6061">
                  <c:v>11.3107586</c:v>
                </c:pt>
                <c:pt idx="6062">
                  <c:v>9.09343243</c:v>
                </c:pt>
                <c:pt idx="6063">
                  <c:v>9.09343243</c:v>
                </c:pt>
                <c:pt idx="6064">
                  <c:v>7.9490055999999996</c:v>
                </c:pt>
                <c:pt idx="6065">
                  <c:v>9.0219049499999997</c:v>
                </c:pt>
                <c:pt idx="6066">
                  <c:v>7.9490055999999996</c:v>
                </c:pt>
                <c:pt idx="6067">
                  <c:v>7.9490055999999996</c:v>
                </c:pt>
                <c:pt idx="6068">
                  <c:v>7.9490055999999996</c:v>
                </c:pt>
                <c:pt idx="6069">
                  <c:v>7.9490055999999996</c:v>
                </c:pt>
                <c:pt idx="6070">
                  <c:v>7.9490055999999996</c:v>
                </c:pt>
                <c:pt idx="6071">
                  <c:v>7.9490055999999996</c:v>
                </c:pt>
                <c:pt idx="6072">
                  <c:v>7.9490055999999996</c:v>
                </c:pt>
                <c:pt idx="6073">
                  <c:v>7.9490055999999996</c:v>
                </c:pt>
                <c:pt idx="6074">
                  <c:v>9.0457477599999994</c:v>
                </c:pt>
                <c:pt idx="6075">
                  <c:v>8.0205326100000001</c:v>
                </c:pt>
                <c:pt idx="6076">
                  <c:v>9.0695896099999995</c:v>
                </c:pt>
                <c:pt idx="6077">
                  <c:v>8.0443744699999993</c:v>
                </c:pt>
                <c:pt idx="6078">
                  <c:v>8.0443744699999993</c:v>
                </c:pt>
                <c:pt idx="6079">
                  <c:v>8.0443744699999993</c:v>
                </c:pt>
                <c:pt idx="6080">
                  <c:v>8.0443744699999993</c:v>
                </c:pt>
                <c:pt idx="6081">
                  <c:v>8.0443744699999993</c:v>
                </c:pt>
                <c:pt idx="6082">
                  <c:v>8.0443744699999993</c:v>
                </c:pt>
                <c:pt idx="6083">
                  <c:v>6.7092099200000002</c:v>
                </c:pt>
                <c:pt idx="6084">
                  <c:v>6.7092099200000002</c:v>
                </c:pt>
                <c:pt idx="6085">
                  <c:v>6.7092099200000002</c:v>
                </c:pt>
                <c:pt idx="6086">
                  <c:v>6.7092099200000002</c:v>
                </c:pt>
                <c:pt idx="6087">
                  <c:v>5.63631058</c:v>
                </c:pt>
                <c:pt idx="6088">
                  <c:v>5.63631058</c:v>
                </c:pt>
                <c:pt idx="6089">
                  <c:v>5.63631058</c:v>
                </c:pt>
                <c:pt idx="6090">
                  <c:v>5.63631058</c:v>
                </c:pt>
                <c:pt idx="6091">
                  <c:v>5.63631058</c:v>
                </c:pt>
                <c:pt idx="6092">
                  <c:v>7.8059525499999998</c:v>
                </c:pt>
                <c:pt idx="6093">
                  <c:v>7.8059525499999998</c:v>
                </c:pt>
                <c:pt idx="6094">
                  <c:v>8.9026946999999996</c:v>
                </c:pt>
                <c:pt idx="6095">
                  <c:v>8.9026946999999996</c:v>
                </c:pt>
                <c:pt idx="6096">
                  <c:v>11.1677055</c:v>
                </c:pt>
                <c:pt idx="6097">
                  <c:v>12.28829</c:v>
                </c:pt>
                <c:pt idx="6098">
                  <c:v>12.312131900000001</c:v>
                </c:pt>
                <c:pt idx="6099">
                  <c:v>13.647296900000001</c:v>
                </c:pt>
                <c:pt idx="6100">
                  <c:v>13.647296900000001</c:v>
                </c:pt>
                <c:pt idx="6101">
                  <c:v>14.7440386</c:v>
                </c:pt>
                <c:pt idx="6102">
                  <c:v>15.769254699999999</c:v>
                </c:pt>
                <c:pt idx="6103">
                  <c:v>14.720196700000001</c:v>
                </c:pt>
                <c:pt idx="6104">
                  <c:v>15.8169384</c:v>
                </c:pt>
                <c:pt idx="6105">
                  <c:v>15.125514000000001</c:v>
                </c:pt>
                <c:pt idx="6106">
                  <c:v>15.125514000000001</c:v>
                </c:pt>
                <c:pt idx="6107">
                  <c:v>14.076457</c:v>
                </c:pt>
                <c:pt idx="6108">
                  <c:v>15.3162527</c:v>
                </c:pt>
                <c:pt idx="6109">
                  <c:v>15.3162527</c:v>
                </c:pt>
                <c:pt idx="6110">
                  <c:v>17.175945299999999</c:v>
                </c:pt>
                <c:pt idx="6111">
                  <c:v>18.2250023</c:v>
                </c:pt>
                <c:pt idx="6112">
                  <c:v>18.2250023</c:v>
                </c:pt>
                <c:pt idx="6113">
                  <c:v>19.393272400000001</c:v>
                </c:pt>
                <c:pt idx="6114">
                  <c:v>19.393272400000001</c:v>
                </c:pt>
                <c:pt idx="6115">
                  <c:v>21.443702699999999</c:v>
                </c:pt>
                <c:pt idx="6116">
                  <c:v>20.203907000000001</c:v>
                </c:pt>
                <c:pt idx="6117">
                  <c:v>18.153476699999999</c:v>
                </c:pt>
                <c:pt idx="6118">
                  <c:v>20.847646699999999</c:v>
                </c:pt>
                <c:pt idx="6119">
                  <c:v>19.846273400000001</c:v>
                </c:pt>
                <c:pt idx="6120">
                  <c:v>19.846273400000001</c:v>
                </c:pt>
                <c:pt idx="6121">
                  <c:v>18.7733746</c:v>
                </c:pt>
                <c:pt idx="6122">
                  <c:v>17.724315600000001</c:v>
                </c:pt>
                <c:pt idx="6123">
                  <c:v>14.5771427</c:v>
                </c:pt>
                <c:pt idx="6124">
                  <c:v>13.504242899999999</c:v>
                </c:pt>
                <c:pt idx="6125">
                  <c:v>11.4538116</c:v>
                </c:pt>
                <c:pt idx="6126">
                  <c:v>11.4538116</c:v>
                </c:pt>
                <c:pt idx="6127">
                  <c:v>10.142489400000001</c:v>
                </c:pt>
                <c:pt idx="6128">
                  <c:v>10.428596499999999</c:v>
                </c:pt>
                <c:pt idx="6129">
                  <c:v>11.4538116</c:v>
                </c:pt>
                <c:pt idx="6130">
                  <c:v>11.4538116</c:v>
                </c:pt>
                <c:pt idx="6131">
                  <c:v>12.5028706</c:v>
                </c:pt>
                <c:pt idx="6132">
                  <c:v>12.5028706</c:v>
                </c:pt>
                <c:pt idx="6133">
                  <c:v>15.8169384</c:v>
                </c:pt>
                <c:pt idx="6134">
                  <c:v>16.889839200000001</c:v>
                </c:pt>
                <c:pt idx="6135">
                  <c:v>18.105791100000001</c:v>
                </c:pt>
                <c:pt idx="6136">
                  <c:v>19.15485</c:v>
                </c:pt>
                <c:pt idx="6137">
                  <c:v>21.777494399999998</c:v>
                </c:pt>
                <c:pt idx="6138">
                  <c:v>23.351079899999998</c:v>
                </c:pt>
                <c:pt idx="6139">
                  <c:v>21.2768078</c:v>
                </c:pt>
                <c:pt idx="6140">
                  <c:v>23.661027900000001</c:v>
                </c:pt>
                <c:pt idx="6141">
                  <c:v>25.496881500000001</c:v>
                </c:pt>
                <c:pt idx="6142">
                  <c:v>26.975097699999999</c:v>
                </c:pt>
                <c:pt idx="6143">
                  <c:v>26.975097699999999</c:v>
                </c:pt>
                <c:pt idx="6144">
                  <c:v>29.597742100000001</c:v>
                </c:pt>
                <c:pt idx="6145">
                  <c:v>29.597742100000001</c:v>
                </c:pt>
                <c:pt idx="6146">
                  <c:v>32.3634415</c:v>
                </c:pt>
                <c:pt idx="6147">
                  <c:v>31.099803900000001</c:v>
                </c:pt>
                <c:pt idx="6148">
                  <c:v>36.726566300000002</c:v>
                </c:pt>
                <c:pt idx="6149">
                  <c:v>35.820564300000001</c:v>
                </c:pt>
                <c:pt idx="6150">
                  <c:v>35.629825599999997</c:v>
                </c:pt>
                <c:pt idx="6151">
                  <c:v>36.726566300000002</c:v>
                </c:pt>
                <c:pt idx="6152">
                  <c:v>37.918674500000002</c:v>
                </c:pt>
                <c:pt idx="6153">
                  <c:v>37.584884600000002</c:v>
                </c:pt>
                <c:pt idx="6154">
                  <c:v>38.323993700000003</c:v>
                </c:pt>
                <c:pt idx="6155">
                  <c:v>36.559669499999998</c:v>
                </c:pt>
                <c:pt idx="6156">
                  <c:v>39.015419000000001</c:v>
                </c:pt>
                <c:pt idx="6157">
                  <c:v>40.4697952</c:v>
                </c:pt>
                <c:pt idx="6158">
                  <c:v>40.231369000000001</c:v>
                </c:pt>
                <c:pt idx="6159">
                  <c:v>39.325367</c:v>
                </c:pt>
                <c:pt idx="6160">
                  <c:v>45.524345400000001</c:v>
                </c:pt>
                <c:pt idx="6161">
                  <c:v>44.499130200000003</c:v>
                </c:pt>
                <c:pt idx="6162">
                  <c:v>42.7348061</c:v>
                </c:pt>
                <c:pt idx="6163">
                  <c:v>44.284549699999999</c:v>
                </c:pt>
                <c:pt idx="6164">
                  <c:v>41.590381600000001</c:v>
                </c:pt>
                <c:pt idx="6165">
                  <c:v>50.0305252</c:v>
                </c:pt>
                <c:pt idx="6166">
                  <c:v>54.322124500000001</c:v>
                </c:pt>
                <c:pt idx="6167">
                  <c:v>62.428478200000001</c:v>
                </c:pt>
                <c:pt idx="6168">
                  <c:v>61.665531199999997</c:v>
                </c:pt>
                <c:pt idx="6169">
                  <c:v>64.9319153</c:v>
                </c:pt>
                <c:pt idx="6170">
                  <c:v>66.410133400000007</c:v>
                </c:pt>
                <c:pt idx="6171">
                  <c:v>64.717338600000005</c:v>
                </c:pt>
                <c:pt idx="6172">
                  <c:v>65.027282700000001</c:v>
                </c:pt>
                <c:pt idx="6173">
                  <c:v>62.643058799999999</c:v>
                </c:pt>
                <c:pt idx="6174">
                  <c:v>65.480285600000002</c:v>
                </c:pt>
                <c:pt idx="6175">
                  <c:v>64.240486099999998</c:v>
                </c:pt>
                <c:pt idx="6176">
                  <c:v>63.3583298</c:v>
                </c:pt>
                <c:pt idx="6177">
                  <c:v>62.3331108</c:v>
                </c:pt>
                <c:pt idx="6178">
                  <c:v>62.404636400000001</c:v>
                </c:pt>
                <c:pt idx="6179">
                  <c:v>56.873245199999999</c:v>
                </c:pt>
                <c:pt idx="6180">
                  <c:v>56.634822800000002</c:v>
                </c:pt>
                <c:pt idx="6181">
                  <c:v>53.344593000000003</c:v>
                </c:pt>
                <c:pt idx="6182">
                  <c:v>49.052997599999998</c:v>
                </c:pt>
                <c:pt idx="6183">
                  <c:v>38.753154799999997</c:v>
                </c:pt>
                <c:pt idx="6184">
                  <c:v>53.344593000000003</c:v>
                </c:pt>
                <c:pt idx="6185">
                  <c:v>51.055740399999998</c:v>
                </c:pt>
                <c:pt idx="6186">
                  <c:v>49.196048699999999</c:v>
                </c:pt>
                <c:pt idx="6187">
                  <c:v>48.313884700000003</c:v>
                </c:pt>
                <c:pt idx="6188">
                  <c:v>47.980091100000003</c:v>
                </c:pt>
                <c:pt idx="6189">
                  <c:v>47.980091100000003</c:v>
                </c:pt>
                <c:pt idx="6190">
                  <c:v>50.650424999999998</c:v>
                </c:pt>
                <c:pt idx="6191">
                  <c:v>48.146991700000001</c:v>
                </c:pt>
                <c:pt idx="6192">
                  <c:v>50.531211900000002</c:v>
                </c:pt>
                <c:pt idx="6193">
                  <c:v>50.531211900000002</c:v>
                </c:pt>
                <c:pt idx="6194">
                  <c:v>55.490394600000002</c:v>
                </c:pt>
                <c:pt idx="6195">
                  <c:v>61.260211900000002</c:v>
                </c:pt>
                <c:pt idx="6196">
                  <c:v>65.504127499999996</c:v>
                </c:pt>
                <c:pt idx="6197">
                  <c:v>65.504127499999996</c:v>
                </c:pt>
                <c:pt idx="6198">
                  <c:v>67.602249099999995</c:v>
                </c:pt>
                <c:pt idx="6199">
                  <c:v>67.602249099999995</c:v>
                </c:pt>
                <c:pt idx="6200">
                  <c:v>65.384918200000001</c:v>
                </c:pt>
                <c:pt idx="6201">
                  <c:v>66.076339700000005</c:v>
                </c:pt>
                <c:pt idx="6202">
                  <c:v>59.066726699999997</c:v>
                </c:pt>
                <c:pt idx="6203">
                  <c:v>62.905326799999997</c:v>
                </c:pt>
                <c:pt idx="6204">
                  <c:v>51.8663788</c:v>
                </c:pt>
                <c:pt idx="6205">
                  <c:v>66.100181599999999</c:v>
                </c:pt>
                <c:pt idx="6206">
                  <c:v>63.882858300000002</c:v>
                </c:pt>
                <c:pt idx="6207">
                  <c:v>62.7145844</c:v>
                </c:pt>
                <c:pt idx="6208">
                  <c:v>62.2854271</c:v>
                </c:pt>
                <c:pt idx="6209">
                  <c:v>60.0442581</c:v>
                </c:pt>
                <c:pt idx="6210">
                  <c:v>56.1102943</c:v>
                </c:pt>
                <c:pt idx="6211">
                  <c:v>52.200168599999998</c:v>
                </c:pt>
                <c:pt idx="6212">
                  <c:v>50.984214799999997</c:v>
                </c:pt>
                <c:pt idx="6213">
                  <c:v>50.984214799999997</c:v>
                </c:pt>
                <c:pt idx="6214">
                  <c:v>50.650424999999998</c:v>
                </c:pt>
                <c:pt idx="6215">
                  <c:v>49.434471100000003</c:v>
                </c:pt>
                <c:pt idx="6216">
                  <c:v>46.954879800000001</c:v>
                </c:pt>
                <c:pt idx="6217">
                  <c:v>50.531211900000002</c:v>
                </c:pt>
                <c:pt idx="6218">
                  <c:v>51.389530200000003</c:v>
                </c:pt>
                <c:pt idx="6219">
                  <c:v>53.988334700000003</c:v>
                </c:pt>
                <c:pt idx="6220">
                  <c:v>52.271694199999999</c:v>
                </c:pt>
                <c:pt idx="6221">
                  <c:v>58.279933900000003</c:v>
                </c:pt>
                <c:pt idx="6222">
                  <c:v>59.495887799999998</c:v>
                </c:pt>
                <c:pt idx="6223">
                  <c:v>56.825557699999997</c:v>
                </c:pt>
                <c:pt idx="6224">
                  <c:v>66.052497900000006</c:v>
                </c:pt>
                <c:pt idx="6225">
                  <c:v>62.595375099999998</c:v>
                </c:pt>
                <c:pt idx="6226">
                  <c:v>82.145996100000005</c:v>
                </c:pt>
                <c:pt idx="6227">
                  <c:v>77.306022600000006</c:v>
                </c:pt>
                <c:pt idx="6228">
                  <c:v>79.714088399999994</c:v>
                </c:pt>
                <c:pt idx="6229">
                  <c:v>83.1712189</c:v>
                </c:pt>
                <c:pt idx="6230">
                  <c:v>85.793861399999997</c:v>
                </c:pt>
                <c:pt idx="6231">
                  <c:v>86.485282900000001</c:v>
                </c:pt>
                <c:pt idx="6232">
                  <c:v>86.103813200000005</c:v>
                </c:pt>
                <c:pt idx="6233">
                  <c:v>91.539833099999996</c:v>
                </c:pt>
                <c:pt idx="6234">
                  <c:v>91.968994100000003</c:v>
                </c:pt>
                <c:pt idx="6235">
                  <c:v>91.492149400000002</c:v>
                </c:pt>
                <c:pt idx="6236">
                  <c:v>92.660423300000005</c:v>
                </c:pt>
                <c:pt idx="6237">
                  <c:v>93.375686599999995</c:v>
                </c:pt>
                <c:pt idx="6238">
                  <c:v>93.709472700000006</c:v>
                </c:pt>
                <c:pt idx="6239">
                  <c:v>92.803474399999999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F9E-4CBC-9D8B-5374DBF19095}"/>
            </c:ext>
          </c:extLst>
        </c:ser>
        <c:ser>
          <c:idx val="4"/>
          <c:order val="1"/>
          <c:tx>
            <c:strRef>
              <c:f>Baze!$I$8</c:f>
              <c:strCache>
                <c:ptCount val="1"/>
                <c:pt idx="0">
                  <c:v>Ozone(%)</c:v>
                </c:pt>
              </c:strCache>
            </c:strRef>
          </c:tx>
          <c:marker>
            <c:symbol val="none"/>
          </c:marker>
          <c:xVal>
            <c:numRef>
              <c:f>Baze!$A$9:$A$6248</c:f>
              <c:numCache>
                <c:formatCode>dd\.mm\.yyyy\ hh:mm:ss</c:formatCode>
                <c:ptCount val="6240"/>
                <c:pt idx="0">
                  <c:v>42310.333333333299</c:v>
                </c:pt>
                <c:pt idx="1">
                  <c:v>42310.334027777797</c:v>
                </c:pt>
                <c:pt idx="2">
                  <c:v>42310.3347222222</c:v>
                </c:pt>
                <c:pt idx="3">
                  <c:v>42310.335416666698</c:v>
                </c:pt>
                <c:pt idx="4">
                  <c:v>42310.336111111101</c:v>
                </c:pt>
                <c:pt idx="5">
                  <c:v>42310.336805555598</c:v>
                </c:pt>
                <c:pt idx="6">
                  <c:v>42310.337500000001</c:v>
                </c:pt>
                <c:pt idx="7">
                  <c:v>42310.338194444397</c:v>
                </c:pt>
                <c:pt idx="8">
                  <c:v>42310.338888888902</c:v>
                </c:pt>
                <c:pt idx="9">
                  <c:v>42310.339583333298</c:v>
                </c:pt>
                <c:pt idx="10">
                  <c:v>42310.340277777803</c:v>
                </c:pt>
                <c:pt idx="11">
                  <c:v>42310.340972222199</c:v>
                </c:pt>
                <c:pt idx="12">
                  <c:v>42310.341666666704</c:v>
                </c:pt>
                <c:pt idx="13">
                  <c:v>42310.342361111099</c:v>
                </c:pt>
                <c:pt idx="14">
                  <c:v>42310.343055555597</c:v>
                </c:pt>
                <c:pt idx="15">
                  <c:v>42310.34375</c:v>
                </c:pt>
                <c:pt idx="16">
                  <c:v>42310.344444444403</c:v>
                </c:pt>
                <c:pt idx="17">
                  <c:v>42310.345138888901</c:v>
                </c:pt>
                <c:pt idx="18">
                  <c:v>42310.345833333296</c:v>
                </c:pt>
                <c:pt idx="19">
                  <c:v>42310.346527777801</c:v>
                </c:pt>
                <c:pt idx="20">
                  <c:v>42310.347222222197</c:v>
                </c:pt>
                <c:pt idx="21">
                  <c:v>42310.347916666702</c:v>
                </c:pt>
                <c:pt idx="22">
                  <c:v>42310.348611111098</c:v>
                </c:pt>
                <c:pt idx="23">
                  <c:v>42310.349305555603</c:v>
                </c:pt>
                <c:pt idx="24">
                  <c:v>42310.35</c:v>
                </c:pt>
                <c:pt idx="25">
                  <c:v>42310.350694444402</c:v>
                </c:pt>
                <c:pt idx="26">
                  <c:v>42310.351388888899</c:v>
                </c:pt>
                <c:pt idx="27">
                  <c:v>42310.352083333302</c:v>
                </c:pt>
                <c:pt idx="28">
                  <c:v>42310.3527777778</c:v>
                </c:pt>
                <c:pt idx="29">
                  <c:v>42310.353472222203</c:v>
                </c:pt>
                <c:pt idx="30">
                  <c:v>42310.354166666701</c:v>
                </c:pt>
                <c:pt idx="31">
                  <c:v>42310.354861111096</c:v>
                </c:pt>
                <c:pt idx="32">
                  <c:v>42310.355555555601</c:v>
                </c:pt>
                <c:pt idx="33">
                  <c:v>42310.356249999997</c:v>
                </c:pt>
                <c:pt idx="34">
                  <c:v>42310.3569444444</c:v>
                </c:pt>
                <c:pt idx="35">
                  <c:v>42310.357638888898</c:v>
                </c:pt>
                <c:pt idx="36">
                  <c:v>42310.358333333301</c:v>
                </c:pt>
                <c:pt idx="37">
                  <c:v>42310.359027777798</c:v>
                </c:pt>
                <c:pt idx="38">
                  <c:v>42310.359722222202</c:v>
                </c:pt>
                <c:pt idx="39">
                  <c:v>42310.360416666699</c:v>
                </c:pt>
                <c:pt idx="40">
                  <c:v>42310.361111111102</c:v>
                </c:pt>
                <c:pt idx="41">
                  <c:v>42310.3618055556</c:v>
                </c:pt>
                <c:pt idx="42">
                  <c:v>42310.362500000003</c:v>
                </c:pt>
                <c:pt idx="43">
                  <c:v>42310.363194444399</c:v>
                </c:pt>
                <c:pt idx="44">
                  <c:v>42310.363888888904</c:v>
                </c:pt>
                <c:pt idx="45">
                  <c:v>42310.364583333299</c:v>
                </c:pt>
                <c:pt idx="46">
                  <c:v>42310.365277777797</c:v>
                </c:pt>
                <c:pt idx="47">
                  <c:v>42310.3659722222</c:v>
                </c:pt>
                <c:pt idx="48">
                  <c:v>42310.366666666698</c:v>
                </c:pt>
                <c:pt idx="49">
                  <c:v>42310.367361111101</c:v>
                </c:pt>
                <c:pt idx="50">
                  <c:v>42310.368055555598</c:v>
                </c:pt>
                <c:pt idx="51">
                  <c:v>42310.368750000001</c:v>
                </c:pt>
                <c:pt idx="52">
                  <c:v>42310.369444444397</c:v>
                </c:pt>
                <c:pt idx="53">
                  <c:v>42310.370138888902</c:v>
                </c:pt>
                <c:pt idx="54">
                  <c:v>42310.370833333298</c:v>
                </c:pt>
                <c:pt idx="55">
                  <c:v>42310.371527777803</c:v>
                </c:pt>
                <c:pt idx="56">
                  <c:v>42310.372222222199</c:v>
                </c:pt>
                <c:pt idx="57">
                  <c:v>42310.372916666704</c:v>
                </c:pt>
                <c:pt idx="58">
                  <c:v>42310.373611111099</c:v>
                </c:pt>
                <c:pt idx="59">
                  <c:v>42310.374305555597</c:v>
                </c:pt>
                <c:pt idx="60">
                  <c:v>42310.375</c:v>
                </c:pt>
                <c:pt idx="61">
                  <c:v>42310.375694444403</c:v>
                </c:pt>
                <c:pt idx="62">
                  <c:v>42310.376388888901</c:v>
                </c:pt>
                <c:pt idx="63">
                  <c:v>42310.377083333296</c:v>
                </c:pt>
                <c:pt idx="64">
                  <c:v>42310.377777777801</c:v>
                </c:pt>
                <c:pt idx="65">
                  <c:v>42310.378472222197</c:v>
                </c:pt>
                <c:pt idx="66">
                  <c:v>42310.379166666702</c:v>
                </c:pt>
                <c:pt idx="67">
                  <c:v>42310.379861111098</c:v>
                </c:pt>
                <c:pt idx="68">
                  <c:v>42310.380555555603</c:v>
                </c:pt>
                <c:pt idx="69">
                  <c:v>42310.381249999999</c:v>
                </c:pt>
                <c:pt idx="70">
                  <c:v>42310.381944444402</c:v>
                </c:pt>
                <c:pt idx="71">
                  <c:v>42310.382638888899</c:v>
                </c:pt>
                <c:pt idx="72">
                  <c:v>42310.383333333302</c:v>
                </c:pt>
                <c:pt idx="73">
                  <c:v>42310.3840277778</c:v>
                </c:pt>
                <c:pt idx="74">
                  <c:v>42310.384722222203</c:v>
                </c:pt>
                <c:pt idx="75">
                  <c:v>42310.385416666701</c:v>
                </c:pt>
                <c:pt idx="76">
                  <c:v>42310.386111111096</c:v>
                </c:pt>
                <c:pt idx="77">
                  <c:v>42310.386805555601</c:v>
                </c:pt>
                <c:pt idx="78">
                  <c:v>42310.387499999997</c:v>
                </c:pt>
                <c:pt idx="79">
                  <c:v>42310.3881944444</c:v>
                </c:pt>
                <c:pt idx="80">
                  <c:v>42310.388888888898</c:v>
                </c:pt>
                <c:pt idx="81">
                  <c:v>42310.389583333301</c:v>
                </c:pt>
                <c:pt idx="82">
                  <c:v>42310.390277777798</c:v>
                </c:pt>
                <c:pt idx="83">
                  <c:v>42310.390972222202</c:v>
                </c:pt>
                <c:pt idx="84">
                  <c:v>42310.391666666699</c:v>
                </c:pt>
                <c:pt idx="85">
                  <c:v>42310.392361111102</c:v>
                </c:pt>
                <c:pt idx="86">
                  <c:v>42310.3930555556</c:v>
                </c:pt>
                <c:pt idx="87">
                  <c:v>42310.393750000003</c:v>
                </c:pt>
                <c:pt idx="88">
                  <c:v>42310.394444444399</c:v>
                </c:pt>
                <c:pt idx="89">
                  <c:v>42310.395138888904</c:v>
                </c:pt>
                <c:pt idx="90">
                  <c:v>42310.395833333299</c:v>
                </c:pt>
                <c:pt idx="91">
                  <c:v>42310.396527777797</c:v>
                </c:pt>
                <c:pt idx="92">
                  <c:v>42310.3972222222</c:v>
                </c:pt>
                <c:pt idx="93">
                  <c:v>42310.397916666698</c:v>
                </c:pt>
                <c:pt idx="94">
                  <c:v>42310.398611111101</c:v>
                </c:pt>
                <c:pt idx="95">
                  <c:v>42310.399305555598</c:v>
                </c:pt>
                <c:pt idx="96">
                  <c:v>42310.400000000001</c:v>
                </c:pt>
                <c:pt idx="97">
                  <c:v>42310.400694444397</c:v>
                </c:pt>
                <c:pt idx="98">
                  <c:v>42310.401388888902</c:v>
                </c:pt>
                <c:pt idx="99">
                  <c:v>42310.402083333298</c:v>
                </c:pt>
                <c:pt idx="100">
                  <c:v>42310.402777777803</c:v>
                </c:pt>
                <c:pt idx="101">
                  <c:v>42310.403472222199</c:v>
                </c:pt>
                <c:pt idx="102">
                  <c:v>42310.404166666704</c:v>
                </c:pt>
                <c:pt idx="103">
                  <c:v>42310.404861111099</c:v>
                </c:pt>
                <c:pt idx="104">
                  <c:v>42310.405555555597</c:v>
                </c:pt>
                <c:pt idx="105">
                  <c:v>42310.40625</c:v>
                </c:pt>
                <c:pt idx="106">
                  <c:v>42310.406944444403</c:v>
                </c:pt>
                <c:pt idx="107">
                  <c:v>42310.407638888901</c:v>
                </c:pt>
                <c:pt idx="108">
                  <c:v>42310.408333333296</c:v>
                </c:pt>
                <c:pt idx="109">
                  <c:v>42310.409027777801</c:v>
                </c:pt>
                <c:pt idx="110">
                  <c:v>42310.409722222197</c:v>
                </c:pt>
                <c:pt idx="111">
                  <c:v>42310.410416666702</c:v>
                </c:pt>
                <c:pt idx="112">
                  <c:v>42310.411111111098</c:v>
                </c:pt>
                <c:pt idx="113">
                  <c:v>42310.411805555603</c:v>
                </c:pt>
                <c:pt idx="114">
                  <c:v>42310.412499999999</c:v>
                </c:pt>
                <c:pt idx="115">
                  <c:v>42310.413194444402</c:v>
                </c:pt>
                <c:pt idx="116">
                  <c:v>42310.413888888899</c:v>
                </c:pt>
                <c:pt idx="117">
                  <c:v>42310.414583333302</c:v>
                </c:pt>
                <c:pt idx="118">
                  <c:v>42310.4152777778</c:v>
                </c:pt>
                <c:pt idx="119">
                  <c:v>42310.415972222203</c:v>
                </c:pt>
                <c:pt idx="120">
                  <c:v>42310.416666666701</c:v>
                </c:pt>
                <c:pt idx="121">
                  <c:v>42310.417361111096</c:v>
                </c:pt>
                <c:pt idx="122">
                  <c:v>42310.418055555601</c:v>
                </c:pt>
                <c:pt idx="123">
                  <c:v>42310.418749999997</c:v>
                </c:pt>
                <c:pt idx="124">
                  <c:v>42310.4194444444</c:v>
                </c:pt>
                <c:pt idx="125">
                  <c:v>42310.420138888898</c:v>
                </c:pt>
                <c:pt idx="126">
                  <c:v>42310.420833333301</c:v>
                </c:pt>
                <c:pt idx="127">
                  <c:v>42310.421527777798</c:v>
                </c:pt>
                <c:pt idx="128">
                  <c:v>42310.422222222202</c:v>
                </c:pt>
                <c:pt idx="129">
                  <c:v>42310.422916666699</c:v>
                </c:pt>
                <c:pt idx="130">
                  <c:v>42310.423611111102</c:v>
                </c:pt>
                <c:pt idx="131">
                  <c:v>42310.4243055556</c:v>
                </c:pt>
                <c:pt idx="132">
                  <c:v>42310.425000000003</c:v>
                </c:pt>
                <c:pt idx="133">
                  <c:v>42310.425694444399</c:v>
                </c:pt>
                <c:pt idx="134">
                  <c:v>42310.426388888904</c:v>
                </c:pt>
                <c:pt idx="135">
                  <c:v>42310.427083333299</c:v>
                </c:pt>
                <c:pt idx="136">
                  <c:v>42310.427777777797</c:v>
                </c:pt>
                <c:pt idx="137">
                  <c:v>42310.4284722222</c:v>
                </c:pt>
                <c:pt idx="138">
                  <c:v>42310.429166666698</c:v>
                </c:pt>
                <c:pt idx="139">
                  <c:v>42310.429861111101</c:v>
                </c:pt>
                <c:pt idx="140">
                  <c:v>42310.430555555598</c:v>
                </c:pt>
                <c:pt idx="141">
                  <c:v>42310.431250000001</c:v>
                </c:pt>
                <c:pt idx="142">
                  <c:v>42310.431944444397</c:v>
                </c:pt>
                <c:pt idx="143">
                  <c:v>42310.432638888902</c:v>
                </c:pt>
                <c:pt idx="144">
                  <c:v>42310.433333333298</c:v>
                </c:pt>
                <c:pt idx="145">
                  <c:v>42310.434027777803</c:v>
                </c:pt>
                <c:pt idx="146">
                  <c:v>42310.434722222199</c:v>
                </c:pt>
                <c:pt idx="147">
                  <c:v>42310.435416666704</c:v>
                </c:pt>
                <c:pt idx="148">
                  <c:v>42310.436111111099</c:v>
                </c:pt>
                <c:pt idx="149">
                  <c:v>42310.436805555597</c:v>
                </c:pt>
                <c:pt idx="150">
                  <c:v>42310.4375</c:v>
                </c:pt>
                <c:pt idx="151">
                  <c:v>42310.438194444403</c:v>
                </c:pt>
                <c:pt idx="152">
                  <c:v>42310.438888888901</c:v>
                </c:pt>
                <c:pt idx="153">
                  <c:v>42310.439583333296</c:v>
                </c:pt>
                <c:pt idx="154">
                  <c:v>42310.440277777801</c:v>
                </c:pt>
                <c:pt idx="155">
                  <c:v>42310.440972222197</c:v>
                </c:pt>
                <c:pt idx="156">
                  <c:v>42310.441666666702</c:v>
                </c:pt>
                <c:pt idx="157">
                  <c:v>42310.442361111098</c:v>
                </c:pt>
                <c:pt idx="158">
                  <c:v>42310.443055555603</c:v>
                </c:pt>
                <c:pt idx="159">
                  <c:v>42310.443749999999</c:v>
                </c:pt>
                <c:pt idx="160">
                  <c:v>42310.444444444402</c:v>
                </c:pt>
                <c:pt idx="161">
                  <c:v>42310.445138888899</c:v>
                </c:pt>
                <c:pt idx="162">
                  <c:v>42310.445833333302</c:v>
                </c:pt>
                <c:pt idx="163">
                  <c:v>42310.4465277778</c:v>
                </c:pt>
                <c:pt idx="164">
                  <c:v>42310.447222222203</c:v>
                </c:pt>
                <c:pt idx="165">
                  <c:v>42310.447916666701</c:v>
                </c:pt>
                <c:pt idx="166">
                  <c:v>42310.448611111096</c:v>
                </c:pt>
                <c:pt idx="167">
                  <c:v>42310.449305555601</c:v>
                </c:pt>
                <c:pt idx="168">
                  <c:v>42310.45</c:v>
                </c:pt>
                <c:pt idx="169">
                  <c:v>42310.4506944444</c:v>
                </c:pt>
                <c:pt idx="170">
                  <c:v>42310.451388888898</c:v>
                </c:pt>
                <c:pt idx="171">
                  <c:v>42310.452083333301</c:v>
                </c:pt>
                <c:pt idx="172">
                  <c:v>42310.452777777798</c:v>
                </c:pt>
                <c:pt idx="173">
                  <c:v>42310.453472222202</c:v>
                </c:pt>
                <c:pt idx="174">
                  <c:v>42310.454166666699</c:v>
                </c:pt>
                <c:pt idx="175">
                  <c:v>42310.454861111102</c:v>
                </c:pt>
                <c:pt idx="176">
                  <c:v>42310.4555555556</c:v>
                </c:pt>
                <c:pt idx="177">
                  <c:v>42310.456250000003</c:v>
                </c:pt>
                <c:pt idx="178">
                  <c:v>42310.456944444399</c:v>
                </c:pt>
                <c:pt idx="179">
                  <c:v>42310.457638888904</c:v>
                </c:pt>
                <c:pt idx="180">
                  <c:v>42310.458333333299</c:v>
                </c:pt>
                <c:pt idx="181">
                  <c:v>42310.459027777797</c:v>
                </c:pt>
                <c:pt idx="182">
                  <c:v>42310.4597222222</c:v>
                </c:pt>
                <c:pt idx="183">
                  <c:v>42310.460416666698</c:v>
                </c:pt>
                <c:pt idx="184">
                  <c:v>42310.461111111101</c:v>
                </c:pt>
                <c:pt idx="185">
                  <c:v>42310.461805555598</c:v>
                </c:pt>
                <c:pt idx="186">
                  <c:v>42310.462500000001</c:v>
                </c:pt>
                <c:pt idx="187">
                  <c:v>42310.463194444397</c:v>
                </c:pt>
                <c:pt idx="188">
                  <c:v>42310.463888888902</c:v>
                </c:pt>
                <c:pt idx="189">
                  <c:v>42310.464583333298</c:v>
                </c:pt>
                <c:pt idx="190">
                  <c:v>42310.465277777803</c:v>
                </c:pt>
                <c:pt idx="191">
                  <c:v>42310.465972222199</c:v>
                </c:pt>
                <c:pt idx="192">
                  <c:v>42310.466666666704</c:v>
                </c:pt>
                <c:pt idx="193">
                  <c:v>42310.467361111099</c:v>
                </c:pt>
                <c:pt idx="194">
                  <c:v>42310.468055555597</c:v>
                </c:pt>
                <c:pt idx="195">
                  <c:v>42310.46875</c:v>
                </c:pt>
                <c:pt idx="196">
                  <c:v>42310.469444444403</c:v>
                </c:pt>
                <c:pt idx="197">
                  <c:v>42310.470138888901</c:v>
                </c:pt>
                <c:pt idx="198">
                  <c:v>42310.470833333296</c:v>
                </c:pt>
                <c:pt idx="199">
                  <c:v>42310.471527777801</c:v>
                </c:pt>
                <c:pt idx="200">
                  <c:v>42310.472222222197</c:v>
                </c:pt>
                <c:pt idx="201">
                  <c:v>42310.472916666702</c:v>
                </c:pt>
                <c:pt idx="202">
                  <c:v>42310.473611111098</c:v>
                </c:pt>
                <c:pt idx="203">
                  <c:v>42310.474305555603</c:v>
                </c:pt>
                <c:pt idx="204">
                  <c:v>42310.474999999999</c:v>
                </c:pt>
                <c:pt idx="205">
                  <c:v>42310.475694444402</c:v>
                </c:pt>
                <c:pt idx="206">
                  <c:v>42310.476388888899</c:v>
                </c:pt>
                <c:pt idx="207">
                  <c:v>42310.477083333302</c:v>
                </c:pt>
                <c:pt idx="208">
                  <c:v>42310.4777777778</c:v>
                </c:pt>
                <c:pt idx="209">
                  <c:v>42310.478472222203</c:v>
                </c:pt>
                <c:pt idx="210">
                  <c:v>42310.479166666701</c:v>
                </c:pt>
                <c:pt idx="211">
                  <c:v>42310.479861111096</c:v>
                </c:pt>
                <c:pt idx="212">
                  <c:v>42310.480555555601</c:v>
                </c:pt>
                <c:pt idx="213">
                  <c:v>42310.481249999997</c:v>
                </c:pt>
                <c:pt idx="214">
                  <c:v>42310.4819444444</c:v>
                </c:pt>
                <c:pt idx="215">
                  <c:v>42310.482638888898</c:v>
                </c:pt>
                <c:pt idx="216">
                  <c:v>42310.483333333301</c:v>
                </c:pt>
                <c:pt idx="217">
                  <c:v>42310.484027777798</c:v>
                </c:pt>
                <c:pt idx="218">
                  <c:v>42310.484722222202</c:v>
                </c:pt>
                <c:pt idx="219">
                  <c:v>42310.485416666699</c:v>
                </c:pt>
                <c:pt idx="220">
                  <c:v>42310.486111111102</c:v>
                </c:pt>
                <c:pt idx="221">
                  <c:v>42310.4868055556</c:v>
                </c:pt>
                <c:pt idx="222">
                  <c:v>42310.487500000003</c:v>
                </c:pt>
                <c:pt idx="223">
                  <c:v>42310.488194444399</c:v>
                </c:pt>
                <c:pt idx="224">
                  <c:v>42310.488888888904</c:v>
                </c:pt>
                <c:pt idx="225">
                  <c:v>42310.489583333299</c:v>
                </c:pt>
                <c:pt idx="226">
                  <c:v>42310.490277777797</c:v>
                </c:pt>
                <c:pt idx="227">
                  <c:v>42310.4909722222</c:v>
                </c:pt>
                <c:pt idx="228">
                  <c:v>42310.491666666698</c:v>
                </c:pt>
                <c:pt idx="229">
                  <c:v>42310.492361111101</c:v>
                </c:pt>
                <c:pt idx="230">
                  <c:v>42310.493055555598</c:v>
                </c:pt>
                <c:pt idx="231">
                  <c:v>42310.493750000001</c:v>
                </c:pt>
                <c:pt idx="232">
                  <c:v>42310.494444444397</c:v>
                </c:pt>
                <c:pt idx="233">
                  <c:v>42310.495138888902</c:v>
                </c:pt>
                <c:pt idx="234">
                  <c:v>42310.495833333298</c:v>
                </c:pt>
                <c:pt idx="235">
                  <c:v>42310.496527777803</c:v>
                </c:pt>
                <c:pt idx="236">
                  <c:v>42310.497222222199</c:v>
                </c:pt>
                <c:pt idx="237">
                  <c:v>42310.497916666704</c:v>
                </c:pt>
                <c:pt idx="238">
                  <c:v>42310.498611111099</c:v>
                </c:pt>
                <c:pt idx="239">
                  <c:v>42310.499305555597</c:v>
                </c:pt>
                <c:pt idx="240">
                  <c:v>42310.5</c:v>
                </c:pt>
                <c:pt idx="241">
                  <c:v>42310.500694444403</c:v>
                </c:pt>
                <c:pt idx="242">
                  <c:v>42310.501388888901</c:v>
                </c:pt>
                <c:pt idx="243">
                  <c:v>42310.502083333296</c:v>
                </c:pt>
                <c:pt idx="244">
                  <c:v>42310.502777777801</c:v>
                </c:pt>
                <c:pt idx="245">
                  <c:v>42310.503472222197</c:v>
                </c:pt>
                <c:pt idx="246">
                  <c:v>42310.504166666702</c:v>
                </c:pt>
                <c:pt idx="247">
                  <c:v>42310.504861111098</c:v>
                </c:pt>
                <c:pt idx="248">
                  <c:v>42310.505555555603</c:v>
                </c:pt>
                <c:pt idx="249">
                  <c:v>42310.506249999999</c:v>
                </c:pt>
                <c:pt idx="250">
                  <c:v>42310.506944444402</c:v>
                </c:pt>
                <c:pt idx="251">
                  <c:v>42310.507638888899</c:v>
                </c:pt>
                <c:pt idx="252">
                  <c:v>42310.508333333302</c:v>
                </c:pt>
                <c:pt idx="253">
                  <c:v>42310.5090277778</c:v>
                </c:pt>
                <c:pt idx="254">
                  <c:v>42310.509722222203</c:v>
                </c:pt>
                <c:pt idx="255">
                  <c:v>42310.510416666701</c:v>
                </c:pt>
                <c:pt idx="256">
                  <c:v>42310.511111111096</c:v>
                </c:pt>
                <c:pt idx="257">
                  <c:v>42310.511805555601</c:v>
                </c:pt>
                <c:pt idx="258">
                  <c:v>42310.512499999997</c:v>
                </c:pt>
                <c:pt idx="259">
                  <c:v>42310.5131944444</c:v>
                </c:pt>
                <c:pt idx="260">
                  <c:v>42310.513888888898</c:v>
                </c:pt>
                <c:pt idx="261">
                  <c:v>42310.514583333301</c:v>
                </c:pt>
                <c:pt idx="262">
                  <c:v>42310.515277777798</c:v>
                </c:pt>
                <c:pt idx="263">
                  <c:v>42310.515972222202</c:v>
                </c:pt>
                <c:pt idx="264">
                  <c:v>42310.516666666699</c:v>
                </c:pt>
                <c:pt idx="265">
                  <c:v>42310.517361111102</c:v>
                </c:pt>
                <c:pt idx="266">
                  <c:v>42310.5180555556</c:v>
                </c:pt>
                <c:pt idx="267">
                  <c:v>42310.518750000003</c:v>
                </c:pt>
                <c:pt idx="268">
                  <c:v>42310.519444444399</c:v>
                </c:pt>
                <c:pt idx="269">
                  <c:v>42310.520138888904</c:v>
                </c:pt>
                <c:pt idx="270">
                  <c:v>42310.520833333299</c:v>
                </c:pt>
                <c:pt idx="271">
                  <c:v>42310.521527777797</c:v>
                </c:pt>
                <c:pt idx="272">
                  <c:v>42310.5222222222</c:v>
                </c:pt>
                <c:pt idx="273">
                  <c:v>42310.522916666698</c:v>
                </c:pt>
                <c:pt idx="274">
                  <c:v>42310.523611111101</c:v>
                </c:pt>
                <c:pt idx="275">
                  <c:v>42310.524305555598</c:v>
                </c:pt>
                <c:pt idx="276">
                  <c:v>42310.525000000001</c:v>
                </c:pt>
                <c:pt idx="277">
                  <c:v>42310.525694444397</c:v>
                </c:pt>
                <c:pt idx="278">
                  <c:v>42310.526388888902</c:v>
                </c:pt>
                <c:pt idx="279">
                  <c:v>42310.527083333298</c:v>
                </c:pt>
                <c:pt idx="280">
                  <c:v>42310.527777777803</c:v>
                </c:pt>
                <c:pt idx="281">
                  <c:v>42310.528472222199</c:v>
                </c:pt>
                <c:pt idx="282">
                  <c:v>42310.529166666704</c:v>
                </c:pt>
                <c:pt idx="283">
                  <c:v>42310.529861111099</c:v>
                </c:pt>
                <c:pt idx="284">
                  <c:v>42310.530555555597</c:v>
                </c:pt>
                <c:pt idx="285">
                  <c:v>42310.53125</c:v>
                </c:pt>
                <c:pt idx="286">
                  <c:v>42310.531944444403</c:v>
                </c:pt>
                <c:pt idx="287">
                  <c:v>42310.532638888901</c:v>
                </c:pt>
                <c:pt idx="288">
                  <c:v>42310.533333333296</c:v>
                </c:pt>
                <c:pt idx="289">
                  <c:v>42310.534027777801</c:v>
                </c:pt>
                <c:pt idx="290">
                  <c:v>42310.534722222197</c:v>
                </c:pt>
                <c:pt idx="291">
                  <c:v>42310.535416666702</c:v>
                </c:pt>
                <c:pt idx="292">
                  <c:v>42310.536111111098</c:v>
                </c:pt>
                <c:pt idx="293">
                  <c:v>42310.536805555603</c:v>
                </c:pt>
                <c:pt idx="294">
                  <c:v>42310.537499999999</c:v>
                </c:pt>
                <c:pt idx="295">
                  <c:v>42310.538194444402</c:v>
                </c:pt>
                <c:pt idx="296">
                  <c:v>42310.538888888899</c:v>
                </c:pt>
                <c:pt idx="297">
                  <c:v>42310.539583333302</c:v>
                </c:pt>
                <c:pt idx="298">
                  <c:v>42310.5402777778</c:v>
                </c:pt>
                <c:pt idx="299">
                  <c:v>42310.540972222203</c:v>
                </c:pt>
                <c:pt idx="300">
                  <c:v>42310.541666666701</c:v>
                </c:pt>
                <c:pt idx="301">
                  <c:v>42310.542361111096</c:v>
                </c:pt>
                <c:pt idx="302">
                  <c:v>42310.543055555601</c:v>
                </c:pt>
                <c:pt idx="303">
                  <c:v>42310.543749999997</c:v>
                </c:pt>
                <c:pt idx="304">
                  <c:v>42310.5444444444</c:v>
                </c:pt>
                <c:pt idx="305">
                  <c:v>42310.545138888898</c:v>
                </c:pt>
                <c:pt idx="306">
                  <c:v>42310.545833333301</c:v>
                </c:pt>
                <c:pt idx="307">
                  <c:v>42310.546527777798</c:v>
                </c:pt>
                <c:pt idx="308">
                  <c:v>42310.547222222202</c:v>
                </c:pt>
                <c:pt idx="309">
                  <c:v>42310.547916666699</c:v>
                </c:pt>
                <c:pt idx="310">
                  <c:v>42310.548611111102</c:v>
                </c:pt>
                <c:pt idx="311">
                  <c:v>42310.5493055556</c:v>
                </c:pt>
                <c:pt idx="312">
                  <c:v>42310.55</c:v>
                </c:pt>
                <c:pt idx="313">
                  <c:v>42310.550694444399</c:v>
                </c:pt>
                <c:pt idx="314">
                  <c:v>42310.551388888904</c:v>
                </c:pt>
                <c:pt idx="315">
                  <c:v>42310.552083333299</c:v>
                </c:pt>
                <c:pt idx="316">
                  <c:v>42310.552777777797</c:v>
                </c:pt>
                <c:pt idx="317">
                  <c:v>42310.5534722222</c:v>
                </c:pt>
                <c:pt idx="318">
                  <c:v>42310.554166666698</c:v>
                </c:pt>
                <c:pt idx="319">
                  <c:v>42310.554861111101</c:v>
                </c:pt>
                <c:pt idx="320">
                  <c:v>42310.555555555598</c:v>
                </c:pt>
                <c:pt idx="321">
                  <c:v>42310.556250000001</c:v>
                </c:pt>
                <c:pt idx="322">
                  <c:v>42310.556944444397</c:v>
                </c:pt>
                <c:pt idx="323">
                  <c:v>42310.557638888902</c:v>
                </c:pt>
                <c:pt idx="324">
                  <c:v>42310.558333333298</c:v>
                </c:pt>
                <c:pt idx="325">
                  <c:v>42310.559027777803</c:v>
                </c:pt>
                <c:pt idx="326">
                  <c:v>42310.559722222199</c:v>
                </c:pt>
                <c:pt idx="327">
                  <c:v>42310.560416666704</c:v>
                </c:pt>
                <c:pt idx="328">
                  <c:v>42310.561111111099</c:v>
                </c:pt>
                <c:pt idx="329">
                  <c:v>42310.561805555597</c:v>
                </c:pt>
                <c:pt idx="330">
                  <c:v>42310.5625</c:v>
                </c:pt>
                <c:pt idx="331">
                  <c:v>42310.563194444403</c:v>
                </c:pt>
                <c:pt idx="332">
                  <c:v>42310.563888888901</c:v>
                </c:pt>
                <c:pt idx="333">
                  <c:v>42310.564583333296</c:v>
                </c:pt>
                <c:pt idx="334">
                  <c:v>42310.565277777801</c:v>
                </c:pt>
                <c:pt idx="335">
                  <c:v>42310.565972222197</c:v>
                </c:pt>
                <c:pt idx="336">
                  <c:v>42310.566666666702</c:v>
                </c:pt>
                <c:pt idx="337">
                  <c:v>42310.567361111098</c:v>
                </c:pt>
                <c:pt idx="338">
                  <c:v>42310.568055555603</c:v>
                </c:pt>
                <c:pt idx="339">
                  <c:v>42310.568749999999</c:v>
                </c:pt>
                <c:pt idx="340">
                  <c:v>42310.569444444402</c:v>
                </c:pt>
                <c:pt idx="341">
                  <c:v>42310.570138888899</c:v>
                </c:pt>
                <c:pt idx="342">
                  <c:v>42310.570833333302</c:v>
                </c:pt>
                <c:pt idx="343">
                  <c:v>42310.5715277778</c:v>
                </c:pt>
                <c:pt idx="344">
                  <c:v>42310.572222222203</c:v>
                </c:pt>
                <c:pt idx="345">
                  <c:v>42310.572916666701</c:v>
                </c:pt>
                <c:pt idx="346">
                  <c:v>42310.573611111096</c:v>
                </c:pt>
                <c:pt idx="347">
                  <c:v>42310.574305555601</c:v>
                </c:pt>
                <c:pt idx="348">
                  <c:v>42310.574999999997</c:v>
                </c:pt>
                <c:pt idx="349">
                  <c:v>42310.5756944444</c:v>
                </c:pt>
                <c:pt idx="350">
                  <c:v>42310.576388888898</c:v>
                </c:pt>
                <c:pt idx="351">
                  <c:v>42310.577083333301</c:v>
                </c:pt>
                <c:pt idx="352">
                  <c:v>42310.577777777798</c:v>
                </c:pt>
                <c:pt idx="353">
                  <c:v>42310.578472222202</c:v>
                </c:pt>
                <c:pt idx="354">
                  <c:v>42310.579166666699</c:v>
                </c:pt>
                <c:pt idx="355">
                  <c:v>42310.579861111102</c:v>
                </c:pt>
                <c:pt idx="356">
                  <c:v>42310.5805555556</c:v>
                </c:pt>
                <c:pt idx="357">
                  <c:v>42310.581250000003</c:v>
                </c:pt>
                <c:pt idx="358">
                  <c:v>42310.581944444399</c:v>
                </c:pt>
                <c:pt idx="359">
                  <c:v>42310.582638888904</c:v>
                </c:pt>
                <c:pt idx="360">
                  <c:v>42310.583333333299</c:v>
                </c:pt>
                <c:pt idx="361">
                  <c:v>42310.584027777797</c:v>
                </c:pt>
                <c:pt idx="362">
                  <c:v>42310.5847222222</c:v>
                </c:pt>
                <c:pt idx="363">
                  <c:v>42310.585416666698</c:v>
                </c:pt>
                <c:pt idx="364">
                  <c:v>42310.586111111101</c:v>
                </c:pt>
                <c:pt idx="365">
                  <c:v>42310.586805555598</c:v>
                </c:pt>
                <c:pt idx="366">
                  <c:v>42310.587500000001</c:v>
                </c:pt>
                <c:pt idx="367">
                  <c:v>42310.588194444397</c:v>
                </c:pt>
                <c:pt idx="368">
                  <c:v>42310.588888888902</c:v>
                </c:pt>
                <c:pt idx="369">
                  <c:v>42310.589583333298</c:v>
                </c:pt>
                <c:pt idx="370">
                  <c:v>42310.590277777803</c:v>
                </c:pt>
                <c:pt idx="371">
                  <c:v>42310.590972222199</c:v>
                </c:pt>
                <c:pt idx="372">
                  <c:v>42310.591666666704</c:v>
                </c:pt>
                <c:pt idx="373">
                  <c:v>42310.592361111099</c:v>
                </c:pt>
                <c:pt idx="374">
                  <c:v>42310.593055555597</c:v>
                </c:pt>
                <c:pt idx="375">
                  <c:v>42310.59375</c:v>
                </c:pt>
                <c:pt idx="376">
                  <c:v>42310.594444444403</c:v>
                </c:pt>
                <c:pt idx="377">
                  <c:v>42310.595138888901</c:v>
                </c:pt>
                <c:pt idx="378">
                  <c:v>42310.595833333296</c:v>
                </c:pt>
                <c:pt idx="379">
                  <c:v>42310.596527777801</c:v>
                </c:pt>
                <c:pt idx="380">
                  <c:v>42310.597222222197</c:v>
                </c:pt>
                <c:pt idx="381">
                  <c:v>42310.597916666702</c:v>
                </c:pt>
                <c:pt idx="382">
                  <c:v>42310.598611111098</c:v>
                </c:pt>
                <c:pt idx="383">
                  <c:v>42310.599305555603</c:v>
                </c:pt>
                <c:pt idx="384">
                  <c:v>42310.6</c:v>
                </c:pt>
                <c:pt idx="385">
                  <c:v>42310.600694444402</c:v>
                </c:pt>
                <c:pt idx="386">
                  <c:v>42310.601388888899</c:v>
                </c:pt>
                <c:pt idx="387">
                  <c:v>42310.602083333302</c:v>
                </c:pt>
                <c:pt idx="388">
                  <c:v>42310.6027777778</c:v>
                </c:pt>
                <c:pt idx="389">
                  <c:v>42310.603472222203</c:v>
                </c:pt>
                <c:pt idx="390">
                  <c:v>42310.604166666701</c:v>
                </c:pt>
                <c:pt idx="391">
                  <c:v>42310.604861111096</c:v>
                </c:pt>
                <c:pt idx="392">
                  <c:v>42310.605555555601</c:v>
                </c:pt>
                <c:pt idx="393">
                  <c:v>42310.606249999997</c:v>
                </c:pt>
                <c:pt idx="394">
                  <c:v>42310.6069444444</c:v>
                </c:pt>
                <c:pt idx="395">
                  <c:v>42310.607638888898</c:v>
                </c:pt>
                <c:pt idx="396">
                  <c:v>42310.608333333301</c:v>
                </c:pt>
                <c:pt idx="397">
                  <c:v>42310.609027777798</c:v>
                </c:pt>
                <c:pt idx="398">
                  <c:v>42310.609722222202</c:v>
                </c:pt>
                <c:pt idx="399">
                  <c:v>42310.610416666699</c:v>
                </c:pt>
                <c:pt idx="400">
                  <c:v>42310.611111111102</c:v>
                </c:pt>
                <c:pt idx="401">
                  <c:v>42310.6118055556</c:v>
                </c:pt>
                <c:pt idx="402">
                  <c:v>42310.612500000003</c:v>
                </c:pt>
                <c:pt idx="403">
                  <c:v>42310.613194444399</c:v>
                </c:pt>
                <c:pt idx="404">
                  <c:v>42310.613888888904</c:v>
                </c:pt>
                <c:pt idx="405">
                  <c:v>42310.614583333299</c:v>
                </c:pt>
                <c:pt idx="406">
                  <c:v>42310.615277777797</c:v>
                </c:pt>
                <c:pt idx="407">
                  <c:v>42310.6159722222</c:v>
                </c:pt>
                <c:pt idx="408">
                  <c:v>42310.616666666698</c:v>
                </c:pt>
                <c:pt idx="409">
                  <c:v>42310.617361111101</c:v>
                </c:pt>
                <c:pt idx="410">
                  <c:v>42310.618055555598</c:v>
                </c:pt>
                <c:pt idx="411">
                  <c:v>42310.618750000001</c:v>
                </c:pt>
                <c:pt idx="412">
                  <c:v>42310.619444444397</c:v>
                </c:pt>
                <c:pt idx="413">
                  <c:v>42310.620138888902</c:v>
                </c:pt>
                <c:pt idx="414">
                  <c:v>42310.620833333298</c:v>
                </c:pt>
                <c:pt idx="415">
                  <c:v>42310.621527777803</c:v>
                </c:pt>
                <c:pt idx="416">
                  <c:v>42310.622222222199</c:v>
                </c:pt>
                <c:pt idx="417">
                  <c:v>42310.622916666704</c:v>
                </c:pt>
                <c:pt idx="418">
                  <c:v>42310.623611111099</c:v>
                </c:pt>
                <c:pt idx="419">
                  <c:v>42310.624305555597</c:v>
                </c:pt>
                <c:pt idx="420">
                  <c:v>42310.625</c:v>
                </c:pt>
                <c:pt idx="421">
                  <c:v>42310.625694444403</c:v>
                </c:pt>
                <c:pt idx="422">
                  <c:v>42310.626388888901</c:v>
                </c:pt>
                <c:pt idx="423">
                  <c:v>42310.627083333296</c:v>
                </c:pt>
                <c:pt idx="424">
                  <c:v>42310.627777777801</c:v>
                </c:pt>
                <c:pt idx="425">
                  <c:v>42310.628472222197</c:v>
                </c:pt>
                <c:pt idx="426">
                  <c:v>42310.629166666702</c:v>
                </c:pt>
                <c:pt idx="427">
                  <c:v>42310.629861111098</c:v>
                </c:pt>
                <c:pt idx="428">
                  <c:v>42310.630555555603</c:v>
                </c:pt>
                <c:pt idx="429">
                  <c:v>42310.631249999999</c:v>
                </c:pt>
                <c:pt idx="430">
                  <c:v>42310.631944444402</c:v>
                </c:pt>
                <c:pt idx="431">
                  <c:v>42310.632638888899</c:v>
                </c:pt>
                <c:pt idx="432">
                  <c:v>42310.633333333302</c:v>
                </c:pt>
                <c:pt idx="433">
                  <c:v>42310.6340277778</c:v>
                </c:pt>
                <c:pt idx="434">
                  <c:v>42310.634722222203</c:v>
                </c:pt>
                <c:pt idx="435">
                  <c:v>42310.635416666701</c:v>
                </c:pt>
                <c:pt idx="436">
                  <c:v>42310.636111111096</c:v>
                </c:pt>
                <c:pt idx="437">
                  <c:v>42310.636805555601</c:v>
                </c:pt>
                <c:pt idx="438">
                  <c:v>42310.637499999997</c:v>
                </c:pt>
                <c:pt idx="439">
                  <c:v>42310.6381944444</c:v>
                </c:pt>
                <c:pt idx="440">
                  <c:v>42310.638888888898</c:v>
                </c:pt>
                <c:pt idx="441">
                  <c:v>42310.639583333301</c:v>
                </c:pt>
                <c:pt idx="442">
                  <c:v>42310.640277777798</c:v>
                </c:pt>
                <c:pt idx="443">
                  <c:v>42310.640972222202</c:v>
                </c:pt>
                <c:pt idx="444">
                  <c:v>42310.641666666699</c:v>
                </c:pt>
                <c:pt idx="445">
                  <c:v>42310.642361111102</c:v>
                </c:pt>
                <c:pt idx="446">
                  <c:v>42310.6430555556</c:v>
                </c:pt>
                <c:pt idx="447">
                  <c:v>42310.643750000003</c:v>
                </c:pt>
                <c:pt idx="448">
                  <c:v>42310.644444444399</c:v>
                </c:pt>
                <c:pt idx="449">
                  <c:v>42310.645138888904</c:v>
                </c:pt>
                <c:pt idx="450">
                  <c:v>42310.645833333299</c:v>
                </c:pt>
                <c:pt idx="451">
                  <c:v>42310.646527777797</c:v>
                </c:pt>
                <c:pt idx="452">
                  <c:v>42310.6472222222</c:v>
                </c:pt>
                <c:pt idx="453">
                  <c:v>42310.647916666698</c:v>
                </c:pt>
                <c:pt idx="454">
                  <c:v>42310.648611111101</c:v>
                </c:pt>
                <c:pt idx="455">
                  <c:v>42310.649305555598</c:v>
                </c:pt>
                <c:pt idx="456">
                  <c:v>42310.65</c:v>
                </c:pt>
                <c:pt idx="457">
                  <c:v>42310.650694444397</c:v>
                </c:pt>
                <c:pt idx="458">
                  <c:v>42310.651388888902</c:v>
                </c:pt>
                <c:pt idx="459">
                  <c:v>42310.652083333298</c:v>
                </c:pt>
                <c:pt idx="460">
                  <c:v>42310.652777777803</c:v>
                </c:pt>
                <c:pt idx="461">
                  <c:v>42310.653472222199</c:v>
                </c:pt>
                <c:pt idx="462">
                  <c:v>42310.654166666704</c:v>
                </c:pt>
                <c:pt idx="463">
                  <c:v>42310.654861111099</c:v>
                </c:pt>
                <c:pt idx="464">
                  <c:v>42310.655555555597</c:v>
                </c:pt>
                <c:pt idx="465">
                  <c:v>42310.65625</c:v>
                </c:pt>
                <c:pt idx="466">
                  <c:v>42310.656944444403</c:v>
                </c:pt>
                <c:pt idx="467">
                  <c:v>42310.657638888901</c:v>
                </c:pt>
                <c:pt idx="468">
                  <c:v>42310.658333333296</c:v>
                </c:pt>
                <c:pt idx="469">
                  <c:v>42310.659027777801</c:v>
                </c:pt>
                <c:pt idx="470">
                  <c:v>42310.659722222197</c:v>
                </c:pt>
                <c:pt idx="471">
                  <c:v>42310.660416666702</c:v>
                </c:pt>
                <c:pt idx="472">
                  <c:v>42310.661111111098</c:v>
                </c:pt>
                <c:pt idx="473">
                  <c:v>42310.661805555603</c:v>
                </c:pt>
                <c:pt idx="474">
                  <c:v>42310.662499999999</c:v>
                </c:pt>
                <c:pt idx="475">
                  <c:v>42310.663194444402</c:v>
                </c:pt>
                <c:pt idx="476">
                  <c:v>42310.663888888899</c:v>
                </c:pt>
                <c:pt idx="477">
                  <c:v>42310.664583333302</c:v>
                </c:pt>
                <c:pt idx="478">
                  <c:v>42310.6652777778</c:v>
                </c:pt>
                <c:pt idx="479">
                  <c:v>42310.665972222203</c:v>
                </c:pt>
                <c:pt idx="480">
                  <c:v>42310.666666666701</c:v>
                </c:pt>
                <c:pt idx="481">
                  <c:v>42310.667361111096</c:v>
                </c:pt>
                <c:pt idx="482">
                  <c:v>42310.668055555601</c:v>
                </c:pt>
                <c:pt idx="483">
                  <c:v>42310.668749999997</c:v>
                </c:pt>
                <c:pt idx="484">
                  <c:v>42310.6694444444</c:v>
                </c:pt>
                <c:pt idx="485">
                  <c:v>42310.670138888898</c:v>
                </c:pt>
                <c:pt idx="486">
                  <c:v>42310.670833333301</c:v>
                </c:pt>
                <c:pt idx="487">
                  <c:v>42310.671527777798</c:v>
                </c:pt>
                <c:pt idx="488">
                  <c:v>42310.672222222202</c:v>
                </c:pt>
                <c:pt idx="489">
                  <c:v>42310.672916666699</c:v>
                </c:pt>
                <c:pt idx="490">
                  <c:v>42310.673611111102</c:v>
                </c:pt>
                <c:pt idx="491">
                  <c:v>42310.6743055556</c:v>
                </c:pt>
                <c:pt idx="492">
                  <c:v>42310.675000000003</c:v>
                </c:pt>
                <c:pt idx="493">
                  <c:v>42310.675694444399</c:v>
                </c:pt>
                <c:pt idx="494">
                  <c:v>42310.676388888904</c:v>
                </c:pt>
                <c:pt idx="495">
                  <c:v>42310.677083333299</c:v>
                </c:pt>
                <c:pt idx="496">
                  <c:v>42310.677777777797</c:v>
                </c:pt>
                <c:pt idx="497">
                  <c:v>42310.6784722222</c:v>
                </c:pt>
                <c:pt idx="498">
                  <c:v>42310.679166666698</c:v>
                </c:pt>
                <c:pt idx="499">
                  <c:v>42310.679861111101</c:v>
                </c:pt>
                <c:pt idx="500">
                  <c:v>42310.680555555598</c:v>
                </c:pt>
                <c:pt idx="501">
                  <c:v>42310.681250000001</c:v>
                </c:pt>
                <c:pt idx="502">
                  <c:v>42310.681944444397</c:v>
                </c:pt>
                <c:pt idx="503">
                  <c:v>42310.682638888902</c:v>
                </c:pt>
                <c:pt idx="504">
                  <c:v>42310.683333333298</c:v>
                </c:pt>
                <c:pt idx="505">
                  <c:v>42310.684027777803</c:v>
                </c:pt>
                <c:pt idx="506">
                  <c:v>42310.684722222199</c:v>
                </c:pt>
                <c:pt idx="507">
                  <c:v>42310.685416666704</c:v>
                </c:pt>
                <c:pt idx="508">
                  <c:v>42310.686111111099</c:v>
                </c:pt>
                <c:pt idx="509">
                  <c:v>42310.686805555597</c:v>
                </c:pt>
                <c:pt idx="510">
                  <c:v>42310.6875</c:v>
                </c:pt>
                <c:pt idx="511">
                  <c:v>42310.688194444403</c:v>
                </c:pt>
                <c:pt idx="512">
                  <c:v>42310.688888888901</c:v>
                </c:pt>
                <c:pt idx="513">
                  <c:v>42310.689583333296</c:v>
                </c:pt>
                <c:pt idx="514">
                  <c:v>42310.690277777801</c:v>
                </c:pt>
                <c:pt idx="515">
                  <c:v>42310.690972222197</c:v>
                </c:pt>
                <c:pt idx="516">
                  <c:v>42310.691666666702</c:v>
                </c:pt>
                <c:pt idx="517">
                  <c:v>42310.692361111098</c:v>
                </c:pt>
                <c:pt idx="518">
                  <c:v>42310.693055555603</c:v>
                </c:pt>
                <c:pt idx="519">
                  <c:v>42310.693749999999</c:v>
                </c:pt>
                <c:pt idx="520">
                  <c:v>42310.694444444402</c:v>
                </c:pt>
                <c:pt idx="521">
                  <c:v>42310.695138888899</c:v>
                </c:pt>
                <c:pt idx="522">
                  <c:v>42310.695833333302</c:v>
                </c:pt>
                <c:pt idx="523">
                  <c:v>42310.6965277778</c:v>
                </c:pt>
                <c:pt idx="524">
                  <c:v>42310.697222222203</c:v>
                </c:pt>
                <c:pt idx="525">
                  <c:v>42310.697916666701</c:v>
                </c:pt>
                <c:pt idx="526">
                  <c:v>42310.698611111096</c:v>
                </c:pt>
                <c:pt idx="527">
                  <c:v>42310.699305555601</c:v>
                </c:pt>
                <c:pt idx="528">
                  <c:v>42310.7</c:v>
                </c:pt>
                <c:pt idx="529">
                  <c:v>42310.7006944444</c:v>
                </c:pt>
                <c:pt idx="530">
                  <c:v>42310.701388888898</c:v>
                </c:pt>
                <c:pt idx="531">
                  <c:v>42310.702083333301</c:v>
                </c:pt>
                <c:pt idx="532">
                  <c:v>42310.702777777798</c:v>
                </c:pt>
                <c:pt idx="533">
                  <c:v>42310.703472222202</c:v>
                </c:pt>
                <c:pt idx="534">
                  <c:v>42310.704166666699</c:v>
                </c:pt>
                <c:pt idx="535">
                  <c:v>42310.704861111102</c:v>
                </c:pt>
                <c:pt idx="536">
                  <c:v>42310.7055555556</c:v>
                </c:pt>
                <c:pt idx="537">
                  <c:v>42310.706250000003</c:v>
                </c:pt>
                <c:pt idx="538">
                  <c:v>42310.706944444399</c:v>
                </c:pt>
                <c:pt idx="539">
                  <c:v>42310.707638888904</c:v>
                </c:pt>
                <c:pt idx="540">
                  <c:v>42310.708333333299</c:v>
                </c:pt>
                <c:pt idx="541">
                  <c:v>42310.709027777797</c:v>
                </c:pt>
                <c:pt idx="542">
                  <c:v>42310.7097222222</c:v>
                </c:pt>
                <c:pt idx="543">
                  <c:v>42310.710416666698</c:v>
                </c:pt>
                <c:pt idx="544">
                  <c:v>42310.711111111101</c:v>
                </c:pt>
                <c:pt idx="545">
                  <c:v>42310.711805555598</c:v>
                </c:pt>
                <c:pt idx="546">
                  <c:v>42310.712500000001</c:v>
                </c:pt>
                <c:pt idx="547">
                  <c:v>42310.713194444397</c:v>
                </c:pt>
                <c:pt idx="548">
                  <c:v>42310.713888888902</c:v>
                </c:pt>
                <c:pt idx="549">
                  <c:v>42310.714583333298</c:v>
                </c:pt>
                <c:pt idx="550">
                  <c:v>42310.715277777803</c:v>
                </c:pt>
                <c:pt idx="551">
                  <c:v>42310.715972222199</c:v>
                </c:pt>
                <c:pt idx="552">
                  <c:v>42310.716666666704</c:v>
                </c:pt>
                <c:pt idx="553">
                  <c:v>42310.717361111099</c:v>
                </c:pt>
                <c:pt idx="554">
                  <c:v>42310.718055555597</c:v>
                </c:pt>
                <c:pt idx="555">
                  <c:v>42310.71875</c:v>
                </c:pt>
                <c:pt idx="556">
                  <c:v>42310.719444444403</c:v>
                </c:pt>
                <c:pt idx="557">
                  <c:v>42310.720138888901</c:v>
                </c:pt>
                <c:pt idx="558">
                  <c:v>42310.720833333296</c:v>
                </c:pt>
                <c:pt idx="559">
                  <c:v>42310.721527777801</c:v>
                </c:pt>
                <c:pt idx="560">
                  <c:v>42310.722222222197</c:v>
                </c:pt>
                <c:pt idx="561">
                  <c:v>42310.722916666702</c:v>
                </c:pt>
                <c:pt idx="562">
                  <c:v>42310.723611111098</c:v>
                </c:pt>
                <c:pt idx="563">
                  <c:v>42310.724305555603</c:v>
                </c:pt>
                <c:pt idx="564">
                  <c:v>42310.724999999999</c:v>
                </c:pt>
                <c:pt idx="565">
                  <c:v>42310.725694444402</c:v>
                </c:pt>
                <c:pt idx="566">
                  <c:v>42310.726388888899</c:v>
                </c:pt>
                <c:pt idx="567">
                  <c:v>42310.727083333302</c:v>
                </c:pt>
                <c:pt idx="568">
                  <c:v>42310.7277777778</c:v>
                </c:pt>
                <c:pt idx="569">
                  <c:v>42310.728472222203</c:v>
                </c:pt>
                <c:pt idx="570">
                  <c:v>42310.729166666701</c:v>
                </c:pt>
                <c:pt idx="571">
                  <c:v>42310.729861111096</c:v>
                </c:pt>
                <c:pt idx="572">
                  <c:v>42310.730555555601</c:v>
                </c:pt>
                <c:pt idx="573">
                  <c:v>42310.731249999997</c:v>
                </c:pt>
                <c:pt idx="574">
                  <c:v>42310.7319444444</c:v>
                </c:pt>
                <c:pt idx="575">
                  <c:v>42310.732638888898</c:v>
                </c:pt>
                <c:pt idx="576">
                  <c:v>42310.733333333301</c:v>
                </c:pt>
                <c:pt idx="577">
                  <c:v>42310.734027777798</c:v>
                </c:pt>
                <c:pt idx="578">
                  <c:v>42310.734722222202</c:v>
                </c:pt>
                <c:pt idx="579">
                  <c:v>42310.735416666699</c:v>
                </c:pt>
                <c:pt idx="580">
                  <c:v>42310.736111111102</c:v>
                </c:pt>
                <c:pt idx="581">
                  <c:v>42310.7368055556</c:v>
                </c:pt>
                <c:pt idx="582">
                  <c:v>42310.737500000003</c:v>
                </c:pt>
                <c:pt idx="583">
                  <c:v>42310.738194444399</c:v>
                </c:pt>
                <c:pt idx="584">
                  <c:v>42310.738888888904</c:v>
                </c:pt>
                <c:pt idx="585">
                  <c:v>42310.739583333299</c:v>
                </c:pt>
                <c:pt idx="586">
                  <c:v>42310.740277777797</c:v>
                </c:pt>
                <c:pt idx="587">
                  <c:v>42310.7409722222</c:v>
                </c:pt>
                <c:pt idx="588">
                  <c:v>42310.741666666698</c:v>
                </c:pt>
                <c:pt idx="589">
                  <c:v>42310.742361111101</c:v>
                </c:pt>
                <c:pt idx="590">
                  <c:v>42310.743055555598</c:v>
                </c:pt>
                <c:pt idx="591">
                  <c:v>42310.743750000001</c:v>
                </c:pt>
                <c:pt idx="592">
                  <c:v>42310.744444444397</c:v>
                </c:pt>
                <c:pt idx="593">
                  <c:v>42310.745138888902</c:v>
                </c:pt>
                <c:pt idx="594">
                  <c:v>42310.745833333298</c:v>
                </c:pt>
                <c:pt idx="595">
                  <c:v>42310.746527777803</c:v>
                </c:pt>
                <c:pt idx="596">
                  <c:v>42310.747222222199</c:v>
                </c:pt>
                <c:pt idx="597">
                  <c:v>42310.747916666704</c:v>
                </c:pt>
                <c:pt idx="598">
                  <c:v>42310.748611111099</c:v>
                </c:pt>
                <c:pt idx="599">
                  <c:v>42310.749305555597</c:v>
                </c:pt>
                <c:pt idx="600">
                  <c:v>42310.75</c:v>
                </c:pt>
                <c:pt idx="601">
                  <c:v>42310.750694444403</c:v>
                </c:pt>
                <c:pt idx="602">
                  <c:v>42310.751388888901</c:v>
                </c:pt>
                <c:pt idx="603">
                  <c:v>42310.752083333296</c:v>
                </c:pt>
                <c:pt idx="604">
                  <c:v>42310.752777777801</c:v>
                </c:pt>
                <c:pt idx="605">
                  <c:v>42310.753472222197</c:v>
                </c:pt>
                <c:pt idx="606">
                  <c:v>42310.754166666702</c:v>
                </c:pt>
                <c:pt idx="607">
                  <c:v>42310.754861111098</c:v>
                </c:pt>
                <c:pt idx="608">
                  <c:v>42310.755555555603</c:v>
                </c:pt>
                <c:pt idx="609">
                  <c:v>42310.756249999999</c:v>
                </c:pt>
                <c:pt idx="610">
                  <c:v>42310.756944444402</c:v>
                </c:pt>
                <c:pt idx="611">
                  <c:v>42310.757638888899</c:v>
                </c:pt>
                <c:pt idx="612">
                  <c:v>42310.758333333302</c:v>
                </c:pt>
                <c:pt idx="613">
                  <c:v>42310.7590277778</c:v>
                </c:pt>
                <c:pt idx="614">
                  <c:v>42310.759722222203</c:v>
                </c:pt>
                <c:pt idx="615">
                  <c:v>42310.760416666701</c:v>
                </c:pt>
                <c:pt idx="616">
                  <c:v>42310.761111111096</c:v>
                </c:pt>
                <c:pt idx="617">
                  <c:v>42310.761805555601</c:v>
                </c:pt>
                <c:pt idx="618">
                  <c:v>42310.762499999997</c:v>
                </c:pt>
                <c:pt idx="619">
                  <c:v>42310.7631944444</c:v>
                </c:pt>
                <c:pt idx="620">
                  <c:v>42310.763888888898</c:v>
                </c:pt>
                <c:pt idx="621">
                  <c:v>42310.764583333301</c:v>
                </c:pt>
                <c:pt idx="622">
                  <c:v>42310.765277777798</c:v>
                </c:pt>
                <c:pt idx="623">
                  <c:v>42310.765972222202</c:v>
                </c:pt>
                <c:pt idx="624">
                  <c:v>42310.766666666699</c:v>
                </c:pt>
                <c:pt idx="625">
                  <c:v>42310.767361111102</c:v>
                </c:pt>
                <c:pt idx="626">
                  <c:v>42310.7680555556</c:v>
                </c:pt>
                <c:pt idx="627">
                  <c:v>42310.768750000003</c:v>
                </c:pt>
                <c:pt idx="628">
                  <c:v>42310.769444444399</c:v>
                </c:pt>
                <c:pt idx="629">
                  <c:v>42310.770138888904</c:v>
                </c:pt>
                <c:pt idx="630">
                  <c:v>42310.770833333299</c:v>
                </c:pt>
                <c:pt idx="631">
                  <c:v>42310.771527777797</c:v>
                </c:pt>
                <c:pt idx="632">
                  <c:v>42310.7722222222</c:v>
                </c:pt>
                <c:pt idx="633">
                  <c:v>42310.772916666698</c:v>
                </c:pt>
                <c:pt idx="634">
                  <c:v>42310.773611111101</c:v>
                </c:pt>
                <c:pt idx="635">
                  <c:v>42310.774305555598</c:v>
                </c:pt>
                <c:pt idx="636">
                  <c:v>42310.775000000001</c:v>
                </c:pt>
                <c:pt idx="637">
                  <c:v>42310.775694444397</c:v>
                </c:pt>
                <c:pt idx="638">
                  <c:v>42310.776388888902</c:v>
                </c:pt>
                <c:pt idx="639">
                  <c:v>42310.777083333298</c:v>
                </c:pt>
                <c:pt idx="640">
                  <c:v>42310.777777777803</c:v>
                </c:pt>
                <c:pt idx="641">
                  <c:v>42310.778472222199</c:v>
                </c:pt>
                <c:pt idx="642">
                  <c:v>42310.779166666704</c:v>
                </c:pt>
                <c:pt idx="643">
                  <c:v>42310.779861111099</c:v>
                </c:pt>
                <c:pt idx="644">
                  <c:v>42310.780555555597</c:v>
                </c:pt>
                <c:pt idx="645">
                  <c:v>42310.78125</c:v>
                </c:pt>
                <c:pt idx="646">
                  <c:v>42310.781944444403</c:v>
                </c:pt>
                <c:pt idx="647">
                  <c:v>42310.782638888901</c:v>
                </c:pt>
                <c:pt idx="648">
                  <c:v>42310.783333333296</c:v>
                </c:pt>
                <c:pt idx="649">
                  <c:v>42310.784027777801</c:v>
                </c:pt>
                <c:pt idx="650">
                  <c:v>42310.784722222197</c:v>
                </c:pt>
                <c:pt idx="651">
                  <c:v>42310.785416666702</c:v>
                </c:pt>
                <c:pt idx="652">
                  <c:v>42310.786111111098</c:v>
                </c:pt>
                <c:pt idx="653">
                  <c:v>42310.786805555603</c:v>
                </c:pt>
                <c:pt idx="654">
                  <c:v>42310.787499999999</c:v>
                </c:pt>
                <c:pt idx="655">
                  <c:v>42310.788194444402</c:v>
                </c:pt>
                <c:pt idx="656">
                  <c:v>42310.788888888899</c:v>
                </c:pt>
                <c:pt idx="657">
                  <c:v>42310.789583333302</c:v>
                </c:pt>
                <c:pt idx="658">
                  <c:v>42310.7902777778</c:v>
                </c:pt>
                <c:pt idx="659">
                  <c:v>42310.790972222203</c:v>
                </c:pt>
                <c:pt idx="660">
                  <c:v>42310.791666666701</c:v>
                </c:pt>
                <c:pt idx="661">
                  <c:v>42310.792361111096</c:v>
                </c:pt>
                <c:pt idx="662">
                  <c:v>42310.793055555601</c:v>
                </c:pt>
                <c:pt idx="663">
                  <c:v>42310.793749999997</c:v>
                </c:pt>
                <c:pt idx="664">
                  <c:v>42310.7944444444</c:v>
                </c:pt>
                <c:pt idx="665">
                  <c:v>42310.795138888898</c:v>
                </c:pt>
                <c:pt idx="666">
                  <c:v>42310.795833333301</c:v>
                </c:pt>
                <c:pt idx="667">
                  <c:v>42310.796527777798</c:v>
                </c:pt>
                <c:pt idx="668">
                  <c:v>42310.797222222202</c:v>
                </c:pt>
                <c:pt idx="669">
                  <c:v>42310.797916666699</c:v>
                </c:pt>
                <c:pt idx="670">
                  <c:v>42310.798611111102</c:v>
                </c:pt>
                <c:pt idx="671">
                  <c:v>42310.7993055556</c:v>
                </c:pt>
                <c:pt idx="672">
                  <c:v>42310.8</c:v>
                </c:pt>
                <c:pt idx="673">
                  <c:v>42310.800694444399</c:v>
                </c:pt>
                <c:pt idx="674">
                  <c:v>42310.801388888904</c:v>
                </c:pt>
                <c:pt idx="675">
                  <c:v>42310.802083333299</c:v>
                </c:pt>
                <c:pt idx="676">
                  <c:v>42310.802777777797</c:v>
                </c:pt>
                <c:pt idx="677">
                  <c:v>42310.8034722222</c:v>
                </c:pt>
                <c:pt idx="678">
                  <c:v>42310.804166666698</c:v>
                </c:pt>
                <c:pt idx="679">
                  <c:v>42310.804861111101</c:v>
                </c:pt>
                <c:pt idx="680">
                  <c:v>42310.805555555598</c:v>
                </c:pt>
                <c:pt idx="681">
                  <c:v>42310.806250000001</c:v>
                </c:pt>
                <c:pt idx="682">
                  <c:v>42310.806944444397</c:v>
                </c:pt>
                <c:pt idx="683">
                  <c:v>42310.807638888902</c:v>
                </c:pt>
                <c:pt idx="684">
                  <c:v>42310.808333333298</c:v>
                </c:pt>
                <c:pt idx="685">
                  <c:v>42310.809027777803</c:v>
                </c:pt>
                <c:pt idx="686">
                  <c:v>42310.809722222199</c:v>
                </c:pt>
                <c:pt idx="687">
                  <c:v>42310.810416666704</c:v>
                </c:pt>
                <c:pt idx="688">
                  <c:v>42310.811111111099</c:v>
                </c:pt>
                <c:pt idx="689">
                  <c:v>42310.811805555597</c:v>
                </c:pt>
                <c:pt idx="690">
                  <c:v>42310.8125</c:v>
                </c:pt>
                <c:pt idx="691">
                  <c:v>42310.813194444403</c:v>
                </c:pt>
                <c:pt idx="692">
                  <c:v>42310.813888888901</c:v>
                </c:pt>
                <c:pt idx="693">
                  <c:v>42310.814583333296</c:v>
                </c:pt>
                <c:pt idx="694">
                  <c:v>42310.815277777801</c:v>
                </c:pt>
                <c:pt idx="695">
                  <c:v>42310.815972222197</c:v>
                </c:pt>
                <c:pt idx="696">
                  <c:v>42310.816666666702</c:v>
                </c:pt>
                <c:pt idx="697">
                  <c:v>42310.817361111098</c:v>
                </c:pt>
                <c:pt idx="698">
                  <c:v>42310.818055555603</c:v>
                </c:pt>
                <c:pt idx="699">
                  <c:v>42310.818749999999</c:v>
                </c:pt>
                <c:pt idx="700">
                  <c:v>42310.819444444402</c:v>
                </c:pt>
                <c:pt idx="701">
                  <c:v>42310.820138888899</c:v>
                </c:pt>
                <c:pt idx="702">
                  <c:v>42310.820833333302</c:v>
                </c:pt>
                <c:pt idx="703">
                  <c:v>42310.8215277778</c:v>
                </c:pt>
                <c:pt idx="704">
                  <c:v>42310.822222222203</c:v>
                </c:pt>
                <c:pt idx="705">
                  <c:v>42310.822916666701</c:v>
                </c:pt>
                <c:pt idx="706">
                  <c:v>42310.823611111096</c:v>
                </c:pt>
                <c:pt idx="707">
                  <c:v>42310.824305555601</c:v>
                </c:pt>
                <c:pt idx="708">
                  <c:v>42310.824999999997</c:v>
                </c:pt>
                <c:pt idx="709">
                  <c:v>42310.8256944444</c:v>
                </c:pt>
                <c:pt idx="710">
                  <c:v>42310.826388888898</c:v>
                </c:pt>
                <c:pt idx="711">
                  <c:v>42310.827083333301</c:v>
                </c:pt>
                <c:pt idx="712">
                  <c:v>42310.827777777798</c:v>
                </c:pt>
                <c:pt idx="713">
                  <c:v>42310.828472222202</c:v>
                </c:pt>
                <c:pt idx="714">
                  <c:v>42310.829166666699</c:v>
                </c:pt>
                <c:pt idx="715">
                  <c:v>42310.829861111102</c:v>
                </c:pt>
                <c:pt idx="716">
                  <c:v>42310.8305555556</c:v>
                </c:pt>
                <c:pt idx="717">
                  <c:v>42310.831250000003</c:v>
                </c:pt>
                <c:pt idx="718">
                  <c:v>42310.831944444399</c:v>
                </c:pt>
                <c:pt idx="719">
                  <c:v>42310.832638888904</c:v>
                </c:pt>
                <c:pt idx="720">
                  <c:v>42310.833333333299</c:v>
                </c:pt>
                <c:pt idx="721">
                  <c:v>42310.834027777797</c:v>
                </c:pt>
                <c:pt idx="722">
                  <c:v>42310.8347222222</c:v>
                </c:pt>
                <c:pt idx="723">
                  <c:v>42310.835416666698</c:v>
                </c:pt>
                <c:pt idx="724">
                  <c:v>42310.836111111101</c:v>
                </c:pt>
                <c:pt idx="725">
                  <c:v>42310.836805555598</c:v>
                </c:pt>
                <c:pt idx="726">
                  <c:v>42310.837500000001</c:v>
                </c:pt>
                <c:pt idx="727">
                  <c:v>42310.838194444397</c:v>
                </c:pt>
                <c:pt idx="728">
                  <c:v>42310.838888888902</c:v>
                </c:pt>
                <c:pt idx="729">
                  <c:v>42310.839583333298</c:v>
                </c:pt>
                <c:pt idx="730">
                  <c:v>42310.840277777803</c:v>
                </c:pt>
                <c:pt idx="731">
                  <c:v>42310.840972222199</c:v>
                </c:pt>
                <c:pt idx="732">
                  <c:v>42310.841666666704</c:v>
                </c:pt>
                <c:pt idx="733">
                  <c:v>42310.842361111099</c:v>
                </c:pt>
                <c:pt idx="734">
                  <c:v>42310.843055555597</c:v>
                </c:pt>
                <c:pt idx="735">
                  <c:v>42310.84375</c:v>
                </c:pt>
                <c:pt idx="736">
                  <c:v>42310.844444444403</c:v>
                </c:pt>
                <c:pt idx="737">
                  <c:v>42310.845138888901</c:v>
                </c:pt>
                <c:pt idx="738">
                  <c:v>42310.845833333296</c:v>
                </c:pt>
                <c:pt idx="739">
                  <c:v>42310.846527777801</c:v>
                </c:pt>
                <c:pt idx="740">
                  <c:v>42310.847222222197</c:v>
                </c:pt>
                <c:pt idx="741">
                  <c:v>42310.847916666702</c:v>
                </c:pt>
                <c:pt idx="742">
                  <c:v>42310.848611111098</c:v>
                </c:pt>
                <c:pt idx="743">
                  <c:v>42310.849305555603</c:v>
                </c:pt>
                <c:pt idx="744">
                  <c:v>42310.85</c:v>
                </c:pt>
                <c:pt idx="745">
                  <c:v>42310.850694444402</c:v>
                </c:pt>
                <c:pt idx="746">
                  <c:v>42310.851388888899</c:v>
                </c:pt>
                <c:pt idx="747">
                  <c:v>42310.852083333302</c:v>
                </c:pt>
                <c:pt idx="748">
                  <c:v>42310.8527777778</c:v>
                </c:pt>
                <c:pt idx="749">
                  <c:v>42310.853472222203</c:v>
                </c:pt>
                <c:pt idx="750">
                  <c:v>42310.854166666701</c:v>
                </c:pt>
                <c:pt idx="751">
                  <c:v>42310.854861111096</c:v>
                </c:pt>
                <c:pt idx="752">
                  <c:v>42310.855555555601</c:v>
                </c:pt>
                <c:pt idx="753">
                  <c:v>42310.856249999997</c:v>
                </c:pt>
                <c:pt idx="754">
                  <c:v>42310.8569444444</c:v>
                </c:pt>
                <c:pt idx="755">
                  <c:v>42310.857638888898</c:v>
                </c:pt>
                <c:pt idx="756">
                  <c:v>42310.858333333301</c:v>
                </c:pt>
                <c:pt idx="757">
                  <c:v>42310.859027777798</c:v>
                </c:pt>
                <c:pt idx="758">
                  <c:v>42310.859722222202</c:v>
                </c:pt>
                <c:pt idx="759">
                  <c:v>42310.860416666699</c:v>
                </c:pt>
                <c:pt idx="760">
                  <c:v>42310.861111111102</c:v>
                </c:pt>
                <c:pt idx="761">
                  <c:v>42310.8618055556</c:v>
                </c:pt>
                <c:pt idx="762">
                  <c:v>42310.862500000003</c:v>
                </c:pt>
                <c:pt idx="763">
                  <c:v>42310.863194444399</c:v>
                </c:pt>
                <c:pt idx="764">
                  <c:v>42310.863888888904</c:v>
                </c:pt>
                <c:pt idx="765">
                  <c:v>42310.864583333299</c:v>
                </c:pt>
                <c:pt idx="766">
                  <c:v>42310.865277777797</c:v>
                </c:pt>
                <c:pt idx="767">
                  <c:v>42310.8659722222</c:v>
                </c:pt>
                <c:pt idx="768">
                  <c:v>42310.866666666698</c:v>
                </c:pt>
                <c:pt idx="769">
                  <c:v>42310.867361111101</c:v>
                </c:pt>
                <c:pt idx="770">
                  <c:v>42310.868055555598</c:v>
                </c:pt>
                <c:pt idx="771">
                  <c:v>42310.868750000001</c:v>
                </c:pt>
                <c:pt idx="772">
                  <c:v>42310.869444444397</c:v>
                </c:pt>
                <c:pt idx="773">
                  <c:v>42310.870138888902</c:v>
                </c:pt>
                <c:pt idx="774">
                  <c:v>42310.870833333298</c:v>
                </c:pt>
                <c:pt idx="775">
                  <c:v>42310.871527777803</c:v>
                </c:pt>
                <c:pt idx="776">
                  <c:v>42310.872222222199</c:v>
                </c:pt>
                <c:pt idx="777">
                  <c:v>42310.872916666704</c:v>
                </c:pt>
                <c:pt idx="778">
                  <c:v>42310.873611111099</c:v>
                </c:pt>
                <c:pt idx="779">
                  <c:v>42310.874305555597</c:v>
                </c:pt>
                <c:pt idx="780">
                  <c:v>42310.875</c:v>
                </c:pt>
                <c:pt idx="781">
                  <c:v>42310.875694444403</c:v>
                </c:pt>
                <c:pt idx="782">
                  <c:v>42310.876388888901</c:v>
                </c:pt>
                <c:pt idx="783">
                  <c:v>42310.877083333296</c:v>
                </c:pt>
                <c:pt idx="784">
                  <c:v>42310.877777777801</c:v>
                </c:pt>
                <c:pt idx="785">
                  <c:v>42310.878472222197</c:v>
                </c:pt>
                <c:pt idx="786">
                  <c:v>42310.879166666702</c:v>
                </c:pt>
                <c:pt idx="787">
                  <c:v>42310.879861111098</c:v>
                </c:pt>
                <c:pt idx="788">
                  <c:v>42310.880555555603</c:v>
                </c:pt>
                <c:pt idx="789">
                  <c:v>42310.881249999999</c:v>
                </c:pt>
                <c:pt idx="790">
                  <c:v>42310.881944444402</c:v>
                </c:pt>
                <c:pt idx="791">
                  <c:v>42310.882638888899</c:v>
                </c:pt>
                <c:pt idx="792">
                  <c:v>42310.883333333302</c:v>
                </c:pt>
                <c:pt idx="793">
                  <c:v>42310.8840277778</c:v>
                </c:pt>
                <c:pt idx="794">
                  <c:v>42310.884722222203</c:v>
                </c:pt>
                <c:pt idx="795">
                  <c:v>42310.885416666701</c:v>
                </c:pt>
                <c:pt idx="796">
                  <c:v>42310.886111111096</c:v>
                </c:pt>
                <c:pt idx="797">
                  <c:v>42310.886805555601</c:v>
                </c:pt>
                <c:pt idx="798">
                  <c:v>42310.887499999997</c:v>
                </c:pt>
                <c:pt idx="799">
                  <c:v>42310.8881944444</c:v>
                </c:pt>
                <c:pt idx="800">
                  <c:v>42310.888888888898</c:v>
                </c:pt>
                <c:pt idx="801">
                  <c:v>42310.889583333301</c:v>
                </c:pt>
                <c:pt idx="802">
                  <c:v>42310.890277777798</c:v>
                </c:pt>
                <c:pt idx="803">
                  <c:v>42310.890972222202</c:v>
                </c:pt>
                <c:pt idx="804">
                  <c:v>42310.891666666699</c:v>
                </c:pt>
                <c:pt idx="805">
                  <c:v>42310.892361111102</c:v>
                </c:pt>
                <c:pt idx="806">
                  <c:v>42310.8930555556</c:v>
                </c:pt>
                <c:pt idx="807">
                  <c:v>42310.893750000003</c:v>
                </c:pt>
                <c:pt idx="808">
                  <c:v>42310.894444444399</c:v>
                </c:pt>
                <c:pt idx="809">
                  <c:v>42310.895138888904</c:v>
                </c:pt>
                <c:pt idx="810">
                  <c:v>42310.895833333299</c:v>
                </c:pt>
                <c:pt idx="811">
                  <c:v>42310.896527777797</c:v>
                </c:pt>
                <c:pt idx="812">
                  <c:v>42310.8972222222</c:v>
                </c:pt>
                <c:pt idx="813">
                  <c:v>42310.897916666698</c:v>
                </c:pt>
                <c:pt idx="814">
                  <c:v>42310.898611111101</c:v>
                </c:pt>
                <c:pt idx="815">
                  <c:v>42310.899305555598</c:v>
                </c:pt>
                <c:pt idx="816">
                  <c:v>42310.9</c:v>
                </c:pt>
                <c:pt idx="817">
                  <c:v>42310.900694444397</c:v>
                </c:pt>
                <c:pt idx="818">
                  <c:v>42310.901388888902</c:v>
                </c:pt>
                <c:pt idx="819">
                  <c:v>42310.902083333298</c:v>
                </c:pt>
                <c:pt idx="820">
                  <c:v>42310.902777777803</c:v>
                </c:pt>
                <c:pt idx="821">
                  <c:v>42310.903472222199</c:v>
                </c:pt>
                <c:pt idx="822">
                  <c:v>42310.904166666704</c:v>
                </c:pt>
                <c:pt idx="823">
                  <c:v>42310.904861111099</c:v>
                </c:pt>
                <c:pt idx="824">
                  <c:v>42310.905555555597</c:v>
                </c:pt>
                <c:pt idx="825">
                  <c:v>42310.90625</c:v>
                </c:pt>
                <c:pt idx="826">
                  <c:v>42310.906944444403</c:v>
                </c:pt>
                <c:pt idx="827">
                  <c:v>42310.907638888901</c:v>
                </c:pt>
                <c:pt idx="828">
                  <c:v>42310.908333333296</c:v>
                </c:pt>
                <c:pt idx="829">
                  <c:v>42310.909027777801</c:v>
                </c:pt>
                <c:pt idx="830">
                  <c:v>42310.909722222197</c:v>
                </c:pt>
                <c:pt idx="831">
                  <c:v>42310.910416666702</c:v>
                </c:pt>
                <c:pt idx="832">
                  <c:v>42310.911111111098</c:v>
                </c:pt>
                <c:pt idx="833">
                  <c:v>42310.911805555603</c:v>
                </c:pt>
                <c:pt idx="834">
                  <c:v>42310.912499999999</c:v>
                </c:pt>
                <c:pt idx="835">
                  <c:v>42310.913194444402</c:v>
                </c:pt>
                <c:pt idx="836">
                  <c:v>42310.913888888899</c:v>
                </c:pt>
                <c:pt idx="837">
                  <c:v>42310.914583333302</c:v>
                </c:pt>
                <c:pt idx="838">
                  <c:v>42310.9152777778</c:v>
                </c:pt>
                <c:pt idx="839">
                  <c:v>42310.915972222203</c:v>
                </c:pt>
                <c:pt idx="840">
                  <c:v>42310.916666666701</c:v>
                </c:pt>
                <c:pt idx="841">
                  <c:v>42310.917361111096</c:v>
                </c:pt>
                <c:pt idx="842">
                  <c:v>42310.918055555601</c:v>
                </c:pt>
                <c:pt idx="843">
                  <c:v>42310.918749999997</c:v>
                </c:pt>
                <c:pt idx="844">
                  <c:v>42310.9194444444</c:v>
                </c:pt>
                <c:pt idx="845">
                  <c:v>42310.920138888898</c:v>
                </c:pt>
                <c:pt idx="846">
                  <c:v>42310.920833333301</c:v>
                </c:pt>
                <c:pt idx="847">
                  <c:v>42310.921527777798</c:v>
                </c:pt>
                <c:pt idx="848">
                  <c:v>42310.922222222202</c:v>
                </c:pt>
                <c:pt idx="849">
                  <c:v>42310.922916666699</c:v>
                </c:pt>
                <c:pt idx="850">
                  <c:v>42310.923611111102</c:v>
                </c:pt>
                <c:pt idx="851">
                  <c:v>42310.9243055556</c:v>
                </c:pt>
                <c:pt idx="852">
                  <c:v>42310.925000000003</c:v>
                </c:pt>
                <c:pt idx="853">
                  <c:v>42310.925694444399</c:v>
                </c:pt>
                <c:pt idx="854">
                  <c:v>42310.926388888904</c:v>
                </c:pt>
                <c:pt idx="855">
                  <c:v>42310.927083333299</c:v>
                </c:pt>
                <c:pt idx="856">
                  <c:v>42310.927777777797</c:v>
                </c:pt>
                <c:pt idx="857">
                  <c:v>42310.9284722222</c:v>
                </c:pt>
                <c:pt idx="858">
                  <c:v>42310.929166666698</c:v>
                </c:pt>
                <c:pt idx="859">
                  <c:v>42310.929861111101</c:v>
                </c:pt>
                <c:pt idx="860">
                  <c:v>42310.930555555598</c:v>
                </c:pt>
                <c:pt idx="861">
                  <c:v>42310.931250000001</c:v>
                </c:pt>
                <c:pt idx="862">
                  <c:v>42310.931944444397</c:v>
                </c:pt>
                <c:pt idx="863">
                  <c:v>42310.932638888902</c:v>
                </c:pt>
                <c:pt idx="864">
                  <c:v>42310.933333333298</c:v>
                </c:pt>
                <c:pt idx="865">
                  <c:v>42310.934027777803</c:v>
                </c:pt>
                <c:pt idx="866">
                  <c:v>42310.934722222199</c:v>
                </c:pt>
                <c:pt idx="867">
                  <c:v>42310.935416666704</c:v>
                </c:pt>
                <c:pt idx="868">
                  <c:v>42310.936111111099</c:v>
                </c:pt>
                <c:pt idx="869">
                  <c:v>42310.936805555597</c:v>
                </c:pt>
                <c:pt idx="870">
                  <c:v>42310.9375</c:v>
                </c:pt>
                <c:pt idx="871">
                  <c:v>42310.938194444403</c:v>
                </c:pt>
                <c:pt idx="872">
                  <c:v>42310.938888888901</c:v>
                </c:pt>
                <c:pt idx="873">
                  <c:v>42310.939583333296</c:v>
                </c:pt>
                <c:pt idx="874">
                  <c:v>42310.940277777801</c:v>
                </c:pt>
                <c:pt idx="875">
                  <c:v>42310.940972222197</c:v>
                </c:pt>
                <c:pt idx="876">
                  <c:v>42310.941666666702</c:v>
                </c:pt>
                <c:pt idx="877">
                  <c:v>42310.942361111098</c:v>
                </c:pt>
                <c:pt idx="878">
                  <c:v>42310.943055555603</c:v>
                </c:pt>
                <c:pt idx="879">
                  <c:v>42310.943749999999</c:v>
                </c:pt>
                <c:pt idx="880">
                  <c:v>42310.944444444402</c:v>
                </c:pt>
                <c:pt idx="881">
                  <c:v>42310.945138888899</c:v>
                </c:pt>
                <c:pt idx="882">
                  <c:v>42310.945833333302</c:v>
                </c:pt>
                <c:pt idx="883">
                  <c:v>42310.9465277778</c:v>
                </c:pt>
                <c:pt idx="884">
                  <c:v>42310.947222222203</c:v>
                </c:pt>
                <c:pt idx="885">
                  <c:v>42310.947916666701</c:v>
                </c:pt>
                <c:pt idx="886">
                  <c:v>42310.948611111096</c:v>
                </c:pt>
                <c:pt idx="887">
                  <c:v>42310.949305555601</c:v>
                </c:pt>
                <c:pt idx="888">
                  <c:v>42310.95</c:v>
                </c:pt>
                <c:pt idx="889">
                  <c:v>42310.9506944444</c:v>
                </c:pt>
                <c:pt idx="890">
                  <c:v>42310.951388888898</c:v>
                </c:pt>
                <c:pt idx="891">
                  <c:v>42310.952083333301</c:v>
                </c:pt>
                <c:pt idx="892">
                  <c:v>42310.952777777798</c:v>
                </c:pt>
                <c:pt idx="893">
                  <c:v>42310.953472222202</c:v>
                </c:pt>
                <c:pt idx="894">
                  <c:v>42310.954166666699</c:v>
                </c:pt>
                <c:pt idx="895">
                  <c:v>42310.954861111102</c:v>
                </c:pt>
                <c:pt idx="896">
                  <c:v>42310.9555555556</c:v>
                </c:pt>
                <c:pt idx="897">
                  <c:v>42310.956250000003</c:v>
                </c:pt>
                <c:pt idx="898">
                  <c:v>42310.956944444399</c:v>
                </c:pt>
                <c:pt idx="899">
                  <c:v>42310.957638888904</c:v>
                </c:pt>
                <c:pt idx="900">
                  <c:v>42310.958333333299</c:v>
                </c:pt>
                <c:pt idx="901">
                  <c:v>42310.959027777797</c:v>
                </c:pt>
                <c:pt idx="902">
                  <c:v>42310.9597222222</c:v>
                </c:pt>
                <c:pt idx="903">
                  <c:v>42310.960416666698</c:v>
                </c:pt>
                <c:pt idx="904">
                  <c:v>42310.961111111101</c:v>
                </c:pt>
                <c:pt idx="905">
                  <c:v>42310.961805555598</c:v>
                </c:pt>
                <c:pt idx="906">
                  <c:v>42310.962500000001</c:v>
                </c:pt>
                <c:pt idx="907">
                  <c:v>42310.963194444397</c:v>
                </c:pt>
                <c:pt idx="908">
                  <c:v>42310.963888888902</c:v>
                </c:pt>
                <c:pt idx="909">
                  <c:v>42310.964583333298</c:v>
                </c:pt>
                <c:pt idx="910">
                  <c:v>42310.965277777803</c:v>
                </c:pt>
                <c:pt idx="911">
                  <c:v>42310.965972222199</c:v>
                </c:pt>
                <c:pt idx="912">
                  <c:v>42310.966666666704</c:v>
                </c:pt>
                <c:pt idx="913">
                  <c:v>42310.967361111099</c:v>
                </c:pt>
                <c:pt idx="914">
                  <c:v>42310.968055555597</c:v>
                </c:pt>
                <c:pt idx="915">
                  <c:v>42310.96875</c:v>
                </c:pt>
                <c:pt idx="916">
                  <c:v>42310.969444444403</c:v>
                </c:pt>
                <c:pt idx="917">
                  <c:v>42310.970138888901</c:v>
                </c:pt>
                <c:pt idx="918">
                  <c:v>42310.970833333296</c:v>
                </c:pt>
                <c:pt idx="919">
                  <c:v>42310.971527777801</c:v>
                </c:pt>
                <c:pt idx="920">
                  <c:v>42310.972222222197</c:v>
                </c:pt>
                <c:pt idx="921">
                  <c:v>42310.972916666702</c:v>
                </c:pt>
                <c:pt idx="922">
                  <c:v>42310.973611111098</c:v>
                </c:pt>
                <c:pt idx="923">
                  <c:v>42310.974305555603</c:v>
                </c:pt>
                <c:pt idx="924">
                  <c:v>42310.974999999999</c:v>
                </c:pt>
                <c:pt idx="925">
                  <c:v>42310.975694444402</c:v>
                </c:pt>
                <c:pt idx="926">
                  <c:v>42310.976388888899</c:v>
                </c:pt>
                <c:pt idx="927">
                  <c:v>42310.977083333302</c:v>
                </c:pt>
                <c:pt idx="928">
                  <c:v>42310.9777777778</c:v>
                </c:pt>
                <c:pt idx="929">
                  <c:v>42310.978472222203</c:v>
                </c:pt>
                <c:pt idx="930">
                  <c:v>42310.979166666701</c:v>
                </c:pt>
                <c:pt idx="931">
                  <c:v>42310.979861111096</c:v>
                </c:pt>
                <c:pt idx="932">
                  <c:v>42310.980555555601</c:v>
                </c:pt>
                <c:pt idx="933">
                  <c:v>42310.981249999997</c:v>
                </c:pt>
                <c:pt idx="934">
                  <c:v>42310.9819444444</c:v>
                </c:pt>
                <c:pt idx="935">
                  <c:v>42310.982638888898</c:v>
                </c:pt>
                <c:pt idx="936">
                  <c:v>42310.983333333301</c:v>
                </c:pt>
                <c:pt idx="937">
                  <c:v>42310.984027777798</c:v>
                </c:pt>
                <c:pt idx="938">
                  <c:v>42310.984722222202</c:v>
                </c:pt>
                <c:pt idx="939">
                  <c:v>42310.985416666699</c:v>
                </c:pt>
                <c:pt idx="940">
                  <c:v>42310.986111111102</c:v>
                </c:pt>
                <c:pt idx="941">
                  <c:v>42310.9868055556</c:v>
                </c:pt>
                <c:pt idx="942">
                  <c:v>42310.987500000003</c:v>
                </c:pt>
                <c:pt idx="943">
                  <c:v>42310.988194444399</c:v>
                </c:pt>
                <c:pt idx="944">
                  <c:v>42310.988888888904</c:v>
                </c:pt>
                <c:pt idx="945">
                  <c:v>42310.989583333299</c:v>
                </c:pt>
                <c:pt idx="946">
                  <c:v>42310.990277777797</c:v>
                </c:pt>
                <c:pt idx="947">
                  <c:v>42310.9909722222</c:v>
                </c:pt>
                <c:pt idx="948">
                  <c:v>42310.991666666698</c:v>
                </c:pt>
                <c:pt idx="949">
                  <c:v>42310.992361111101</c:v>
                </c:pt>
                <c:pt idx="950">
                  <c:v>42310.993055555598</c:v>
                </c:pt>
                <c:pt idx="951">
                  <c:v>42310.993750000001</c:v>
                </c:pt>
                <c:pt idx="952">
                  <c:v>42310.994444444397</c:v>
                </c:pt>
                <c:pt idx="953">
                  <c:v>42310.995138888902</c:v>
                </c:pt>
                <c:pt idx="954">
                  <c:v>42310.995833333298</c:v>
                </c:pt>
                <c:pt idx="955">
                  <c:v>42310.996527777803</c:v>
                </c:pt>
                <c:pt idx="956">
                  <c:v>42310.997222222199</c:v>
                </c:pt>
                <c:pt idx="957">
                  <c:v>42310.997916666704</c:v>
                </c:pt>
                <c:pt idx="958">
                  <c:v>42310.998611111099</c:v>
                </c:pt>
                <c:pt idx="959">
                  <c:v>42310.999305555597</c:v>
                </c:pt>
                <c:pt idx="960">
                  <c:v>42311</c:v>
                </c:pt>
                <c:pt idx="961">
                  <c:v>42311.000694444403</c:v>
                </c:pt>
                <c:pt idx="962">
                  <c:v>42311.001388888901</c:v>
                </c:pt>
                <c:pt idx="963">
                  <c:v>42311.002083333296</c:v>
                </c:pt>
                <c:pt idx="964">
                  <c:v>42311.002777777801</c:v>
                </c:pt>
                <c:pt idx="965">
                  <c:v>42311.003472222197</c:v>
                </c:pt>
                <c:pt idx="966">
                  <c:v>42311.004166666702</c:v>
                </c:pt>
                <c:pt idx="967">
                  <c:v>42311.004861111098</c:v>
                </c:pt>
                <c:pt idx="968">
                  <c:v>42311.005555555603</c:v>
                </c:pt>
                <c:pt idx="969">
                  <c:v>42311.006249999999</c:v>
                </c:pt>
                <c:pt idx="970">
                  <c:v>42311.006944444402</c:v>
                </c:pt>
                <c:pt idx="971">
                  <c:v>42311.007638888899</c:v>
                </c:pt>
                <c:pt idx="972">
                  <c:v>42311.008333333302</c:v>
                </c:pt>
                <c:pt idx="973">
                  <c:v>42311.0090277778</c:v>
                </c:pt>
                <c:pt idx="974">
                  <c:v>42311.009722222203</c:v>
                </c:pt>
                <c:pt idx="975">
                  <c:v>42311.010416666701</c:v>
                </c:pt>
                <c:pt idx="976">
                  <c:v>42311.011111111096</c:v>
                </c:pt>
                <c:pt idx="977">
                  <c:v>42311.011805555601</c:v>
                </c:pt>
                <c:pt idx="978">
                  <c:v>42311.012499999997</c:v>
                </c:pt>
                <c:pt idx="979">
                  <c:v>42311.0131944444</c:v>
                </c:pt>
                <c:pt idx="980">
                  <c:v>42311.013888888898</c:v>
                </c:pt>
                <c:pt idx="981">
                  <c:v>42311.014583333301</c:v>
                </c:pt>
                <c:pt idx="982">
                  <c:v>42311.015277777798</c:v>
                </c:pt>
                <c:pt idx="983">
                  <c:v>42311.015972222202</c:v>
                </c:pt>
                <c:pt idx="984">
                  <c:v>42311.016666666699</c:v>
                </c:pt>
                <c:pt idx="985">
                  <c:v>42311.017361111102</c:v>
                </c:pt>
                <c:pt idx="986">
                  <c:v>42311.0180555556</c:v>
                </c:pt>
                <c:pt idx="987">
                  <c:v>42311.018750000003</c:v>
                </c:pt>
                <c:pt idx="988">
                  <c:v>42311.019444444399</c:v>
                </c:pt>
                <c:pt idx="989">
                  <c:v>42311.020138888904</c:v>
                </c:pt>
                <c:pt idx="990">
                  <c:v>42311.020833333299</c:v>
                </c:pt>
                <c:pt idx="991">
                  <c:v>42311.021527777797</c:v>
                </c:pt>
                <c:pt idx="992">
                  <c:v>42311.0222222222</c:v>
                </c:pt>
                <c:pt idx="993">
                  <c:v>42311.022916666698</c:v>
                </c:pt>
                <c:pt idx="994">
                  <c:v>42311.023611111101</c:v>
                </c:pt>
                <c:pt idx="995">
                  <c:v>42311.024305555598</c:v>
                </c:pt>
                <c:pt idx="996">
                  <c:v>42311.025000000001</c:v>
                </c:pt>
                <c:pt idx="997">
                  <c:v>42311.025694444397</c:v>
                </c:pt>
                <c:pt idx="998">
                  <c:v>42311.026388888902</c:v>
                </c:pt>
                <c:pt idx="999">
                  <c:v>42311.027083333298</c:v>
                </c:pt>
                <c:pt idx="1000">
                  <c:v>42311.027777777803</c:v>
                </c:pt>
                <c:pt idx="1001">
                  <c:v>42311.028472222199</c:v>
                </c:pt>
                <c:pt idx="1002">
                  <c:v>42311.029166666704</c:v>
                </c:pt>
                <c:pt idx="1003">
                  <c:v>42311.029861111099</c:v>
                </c:pt>
                <c:pt idx="1004">
                  <c:v>42311.030555555597</c:v>
                </c:pt>
                <c:pt idx="1005">
                  <c:v>42311.03125</c:v>
                </c:pt>
                <c:pt idx="1006">
                  <c:v>42311.031944444403</c:v>
                </c:pt>
                <c:pt idx="1007">
                  <c:v>42311.032638888901</c:v>
                </c:pt>
                <c:pt idx="1008">
                  <c:v>42311.033333333296</c:v>
                </c:pt>
                <c:pt idx="1009">
                  <c:v>42311.034027777801</c:v>
                </c:pt>
                <c:pt idx="1010">
                  <c:v>42311.034722222197</c:v>
                </c:pt>
                <c:pt idx="1011">
                  <c:v>42311.035416666702</c:v>
                </c:pt>
                <c:pt idx="1012">
                  <c:v>42311.036111111098</c:v>
                </c:pt>
                <c:pt idx="1013">
                  <c:v>42311.036805555603</c:v>
                </c:pt>
                <c:pt idx="1014">
                  <c:v>42311.037499999999</c:v>
                </c:pt>
                <c:pt idx="1015">
                  <c:v>42311.038194444402</c:v>
                </c:pt>
                <c:pt idx="1016">
                  <c:v>42311.038888888899</c:v>
                </c:pt>
                <c:pt idx="1017">
                  <c:v>42311.039583333302</c:v>
                </c:pt>
                <c:pt idx="1018">
                  <c:v>42311.0402777778</c:v>
                </c:pt>
                <c:pt idx="1019">
                  <c:v>42311.040972222203</c:v>
                </c:pt>
                <c:pt idx="1020">
                  <c:v>42311.041666666701</c:v>
                </c:pt>
                <c:pt idx="1021">
                  <c:v>42311.042361111096</c:v>
                </c:pt>
                <c:pt idx="1022">
                  <c:v>42311.043055555601</c:v>
                </c:pt>
                <c:pt idx="1023">
                  <c:v>42311.043749999997</c:v>
                </c:pt>
                <c:pt idx="1024">
                  <c:v>42311.0444444444</c:v>
                </c:pt>
                <c:pt idx="1025">
                  <c:v>42311.045138888898</c:v>
                </c:pt>
                <c:pt idx="1026">
                  <c:v>42311.045833333301</c:v>
                </c:pt>
                <c:pt idx="1027">
                  <c:v>42311.046527777798</c:v>
                </c:pt>
                <c:pt idx="1028">
                  <c:v>42311.047222222202</c:v>
                </c:pt>
                <c:pt idx="1029">
                  <c:v>42311.047916666699</c:v>
                </c:pt>
                <c:pt idx="1030">
                  <c:v>42311.048611111102</c:v>
                </c:pt>
                <c:pt idx="1031">
                  <c:v>42311.0493055556</c:v>
                </c:pt>
                <c:pt idx="1032">
                  <c:v>42311.05</c:v>
                </c:pt>
                <c:pt idx="1033">
                  <c:v>42311.050694444399</c:v>
                </c:pt>
                <c:pt idx="1034">
                  <c:v>42311.051388888904</c:v>
                </c:pt>
                <c:pt idx="1035">
                  <c:v>42311.052083333299</c:v>
                </c:pt>
                <c:pt idx="1036">
                  <c:v>42311.052777777797</c:v>
                </c:pt>
                <c:pt idx="1037">
                  <c:v>42311.0534722222</c:v>
                </c:pt>
                <c:pt idx="1038">
                  <c:v>42311.054166666698</c:v>
                </c:pt>
                <c:pt idx="1039">
                  <c:v>42311.054861111101</c:v>
                </c:pt>
                <c:pt idx="1040">
                  <c:v>42311.055555555598</c:v>
                </c:pt>
                <c:pt idx="1041">
                  <c:v>42311.056250000001</c:v>
                </c:pt>
                <c:pt idx="1042">
                  <c:v>42311.056944444397</c:v>
                </c:pt>
                <c:pt idx="1043">
                  <c:v>42311.057638888902</c:v>
                </c:pt>
                <c:pt idx="1044">
                  <c:v>42311.058333333298</c:v>
                </c:pt>
                <c:pt idx="1045">
                  <c:v>42311.059027777803</c:v>
                </c:pt>
                <c:pt idx="1046">
                  <c:v>42311.059722222199</c:v>
                </c:pt>
                <c:pt idx="1047">
                  <c:v>42311.060416666704</c:v>
                </c:pt>
                <c:pt idx="1048">
                  <c:v>42311.061111111099</c:v>
                </c:pt>
                <c:pt idx="1049">
                  <c:v>42311.061805555597</c:v>
                </c:pt>
                <c:pt idx="1050">
                  <c:v>42311.0625</c:v>
                </c:pt>
                <c:pt idx="1051">
                  <c:v>42311.063194444403</c:v>
                </c:pt>
                <c:pt idx="1052">
                  <c:v>42311.063888888901</c:v>
                </c:pt>
                <c:pt idx="1053">
                  <c:v>42311.064583333296</c:v>
                </c:pt>
                <c:pt idx="1054">
                  <c:v>42311.065277777801</c:v>
                </c:pt>
                <c:pt idx="1055">
                  <c:v>42311.065972222197</c:v>
                </c:pt>
                <c:pt idx="1056">
                  <c:v>42311.066666666702</c:v>
                </c:pt>
                <c:pt idx="1057">
                  <c:v>42311.067361111098</c:v>
                </c:pt>
                <c:pt idx="1058">
                  <c:v>42311.068055555603</c:v>
                </c:pt>
                <c:pt idx="1059">
                  <c:v>42311.068749999999</c:v>
                </c:pt>
                <c:pt idx="1060">
                  <c:v>42311.069444444402</c:v>
                </c:pt>
                <c:pt idx="1061">
                  <c:v>42311.070138888899</c:v>
                </c:pt>
                <c:pt idx="1062">
                  <c:v>42311.070833333302</c:v>
                </c:pt>
                <c:pt idx="1063">
                  <c:v>42311.0715277778</c:v>
                </c:pt>
                <c:pt idx="1064">
                  <c:v>42311.072222222203</c:v>
                </c:pt>
                <c:pt idx="1065">
                  <c:v>42311.072916666701</c:v>
                </c:pt>
                <c:pt idx="1066">
                  <c:v>42311.073611111096</c:v>
                </c:pt>
                <c:pt idx="1067">
                  <c:v>42311.074305555601</c:v>
                </c:pt>
                <c:pt idx="1068">
                  <c:v>42311.074999999997</c:v>
                </c:pt>
                <c:pt idx="1069">
                  <c:v>42311.0756944444</c:v>
                </c:pt>
                <c:pt idx="1070">
                  <c:v>42311.076388888898</c:v>
                </c:pt>
                <c:pt idx="1071">
                  <c:v>42311.077083333301</c:v>
                </c:pt>
                <c:pt idx="1072">
                  <c:v>42311.077777777798</c:v>
                </c:pt>
                <c:pt idx="1073">
                  <c:v>42311.078472222202</c:v>
                </c:pt>
                <c:pt idx="1074">
                  <c:v>42311.079166666699</c:v>
                </c:pt>
                <c:pt idx="1075">
                  <c:v>42311.079861111102</c:v>
                </c:pt>
                <c:pt idx="1076">
                  <c:v>42311.0805555556</c:v>
                </c:pt>
                <c:pt idx="1077">
                  <c:v>42311.081250000003</c:v>
                </c:pt>
                <c:pt idx="1078">
                  <c:v>42311.081944444399</c:v>
                </c:pt>
                <c:pt idx="1079">
                  <c:v>42311.082638888904</c:v>
                </c:pt>
                <c:pt idx="1080">
                  <c:v>42311.083333333299</c:v>
                </c:pt>
                <c:pt idx="1081">
                  <c:v>42311.084027777797</c:v>
                </c:pt>
                <c:pt idx="1082">
                  <c:v>42311.0847222222</c:v>
                </c:pt>
                <c:pt idx="1083">
                  <c:v>42311.085416666698</c:v>
                </c:pt>
                <c:pt idx="1084">
                  <c:v>42311.086111111101</c:v>
                </c:pt>
                <c:pt idx="1085">
                  <c:v>42311.086805555598</c:v>
                </c:pt>
                <c:pt idx="1086">
                  <c:v>42311.087500000001</c:v>
                </c:pt>
                <c:pt idx="1087">
                  <c:v>42311.088194444397</c:v>
                </c:pt>
                <c:pt idx="1088">
                  <c:v>42311.088888888902</c:v>
                </c:pt>
                <c:pt idx="1089">
                  <c:v>42311.089583333298</c:v>
                </c:pt>
                <c:pt idx="1090">
                  <c:v>42311.090277777803</c:v>
                </c:pt>
                <c:pt idx="1091">
                  <c:v>42311.090972222199</c:v>
                </c:pt>
                <c:pt idx="1092">
                  <c:v>42311.091666666704</c:v>
                </c:pt>
                <c:pt idx="1093">
                  <c:v>42311.092361111099</c:v>
                </c:pt>
                <c:pt idx="1094">
                  <c:v>42311.093055555597</c:v>
                </c:pt>
                <c:pt idx="1095">
                  <c:v>42311.09375</c:v>
                </c:pt>
                <c:pt idx="1096">
                  <c:v>42311.094444444403</c:v>
                </c:pt>
                <c:pt idx="1097">
                  <c:v>42311.095138888901</c:v>
                </c:pt>
                <c:pt idx="1098">
                  <c:v>42311.095833333296</c:v>
                </c:pt>
                <c:pt idx="1099">
                  <c:v>42311.096527777801</c:v>
                </c:pt>
                <c:pt idx="1100">
                  <c:v>42311.097222222197</c:v>
                </c:pt>
                <c:pt idx="1101">
                  <c:v>42311.097916666702</c:v>
                </c:pt>
                <c:pt idx="1102">
                  <c:v>42311.098611111098</c:v>
                </c:pt>
                <c:pt idx="1103">
                  <c:v>42311.099305555603</c:v>
                </c:pt>
                <c:pt idx="1104">
                  <c:v>42311.1</c:v>
                </c:pt>
                <c:pt idx="1105">
                  <c:v>42311.100694444402</c:v>
                </c:pt>
                <c:pt idx="1106">
                  <c:v>42311.101388888899</c:v>
                </c:pt>
                <c:pt idx="1107">
                  <c:v>42311.102083333302</c:v>
                </c:pt>
                <c:pt idx="1108">
                  <c:v>42311.1027777778</c:v>
                </c:pt>
                <c:pt idx="1109">
                  <c:v>42311.103472222203</c:v>
                </c:pt>
                <c:pt idx="1110">
                  <c:v>42311.104166666701</c:v>
                </c:pt>
                <c:pt idx="1111">
                  <c:v>42311.104861111096</c:v>
                </c:pt>
                <c:pt idx="1112">
                  <c:v>42311.105555555601</c:v>
                </c:pt>
                <c:pt idx="1113">
                  <c:v>42311.106249999997</c:v>
                </c:pt>
                <c:pt idx="1114">
                  <c:v>42311.1069444444</c:v>
                </c:pt>
                <c:pt idx="1115">
                  <c:v>42311.107638888898</c:v>
                </c:pt>
                <c:pt idx="1116">
                  <c:v>42311.108333333301</c:v>
                </c:pt>
                <c:pt idx="1117">
                  <c:v>42311.109027777798</c:v>
                </c:pt>
                <c:pt idx="1118">
                  <c:v>42311.109722222202</c:v>
                </c:pt>
                <c:pt idx="1119">
                  <c:v>42311.110416666699</c:v>
                </c:pt>
                <c:pt idx="1120">
                  <c:v>42311.111111111102</c:v>
                </c:pt>
                <c:pt idx="1121">
                  <c:v>42311.1118055556</c:v>
                </c:pt>
                <c:pt idx="1122">
                  <c:v>42311.112500000003</c:v>
                </c:pt>
                <c:pt idx="1123">
                  <c:v>42311.113194444399</c:v>
                </c:pt>
                <c:pt idx="1124">
                  <c:v>42311.113888888904</c:v>
                </c:pt>
                <c:pt idx="1125">
                  <c:v>42311.114583333299</c:v>
                </c:pt>
                <c:pt idx="1126">
                  <c:v>42311.115277777797</c:v>
                </c:pt>
                <c:pt idx="1127">
                  <c:v>42311.1159722222</c:v>
                </c:pt>
                <c:pt idx="1128">
                  <c:v>42311.116666666698</c:v>
                </c:pt>
                <c:pt idx="1129">
                  <c:v>42311.117361111101</c:v>
                </c:pt>
                <c:pt idx="1130">
                  <c:v>42311.118055555598</c:v>
                </c:pt>
                <c:pt idx="1131">
                  <c:v>42311.118750000001</c:v>
                </c:pt>
                <c:pt idx="1132">
                  <c:v>42311.119444444397</c:v>
                </c:pt>
                <c:pt idx="1133">
                  <c:v>42311.120138888902</c:v>
                </c:pt>
                <c:pt idx="1134">
                  <c:v>42311.120833333298</c:v>
                </c:pt>
                <c:pt idx="1135">
                  <c:v>42311.121527777803</c:v>
                </c:pt>
                <c:pt idx="1136">
                  <c:v>42311.122222222199</c:v>
                </c:pt>
                <c:pt idx="1137">
                  <c:v>42311.122916666704</c:v>
                </c:pt>
                <c:pt idx="1138">
                  <c:v>42311.123611111099</c:v>
                </c:pt>
                <c:pt idx="1139">
                  <c:v>42311.124305555597</c:v>
                </c:pt>
                <c:pt idx="1140">
                  <c:v>42311.125</c:v>
                </c:pt>
                <c:pt idx="1141">
                  <c:v>42311.125694444403</c:v>
                </c:pt>
                <c:pt idx="1142">
                  <c:v>42311.126388888901</c:v>
                </c:pt>
                <c:pt idx="1143">
                  <c:v>42311.127083333296</c:v>
                </c:pt>
                <c:pt idx="1144">
                  <c:v>42311.127777777801</c:v>
                </c:pt>
                <c:pt idx="1145">
                  <c:v>42311.128472222197</c:v>
                </c:pt>
                <c:pt idx="1146">
                  <c:v>42311.129166666702</c:v>
                </c:pt>
                <c:pt idx="1147">
                  <c:v>42311.129861111098</c:v>
                </c:pt>
                <c:pt idx="1148">
                  <c:v>42311.130555555603</c:v>
                </c:pt>
                <c:pt idx="1149">
                  <c:v>42311.131249999999</c:v>
                </c:pt>
                <c:pt idx="1150">
                  <c:v>42311.131944444402</c:v>
                </c:pt>
                <c:pt idx="1151">
                  <c:v>42311.132638888899</c:v>
                </c:pt>
                <c:pt idx="1152">
                  <c:v>42311.133333333302</c:v>
                </c:pt>
                <c:pt idx="1153">
                  <c:v>42311.1340277778</c:v>
                </c:pt>
                <c:pt idx="1154">
                  <c:v>42311.134722222203</c:v>
                </c:pt>
                <c:pt idx="1155">
                  <c:v>42311.135416666701</c:v>
                </c:pt>
                <c:pt idx="1156">
                  <c:v>42311.136111111096</c:v>
                </c:pt>
                <c:pt idx="1157">
                  <c:v>42311.136805555601</c:v>
                </c:pt>
                <c:pt idx="1158">
                  <c:v>42311.137499999997</c:v>
                </c:pt>
                <c:pt idx="1159">
                  <c:v>42311.1381944444</c:v>
                </c:pt>
                <c:pt idx="1160">
                  <c:v>42311.138888888898</c:v>
                </c:pt>
                <c:pt idx="1161">
                  <c:v>42311.139583333301</c:v>
                </c:pt>
                <c:pt idx="1162">
                  <c:v>42311.140277777798</c:v>
                </c:pt>
                <c:pt idx="1163">
                  <c:v>42311.140972222202</c:v>
                </c:pt>
                <c:pt idx="1164">
                  <c:v>42311.141666666699</c:v>
                </c:pt>
                <c:pt idx="1165">
                  <c:v>42311.142361111102</c:v>
                </c:pt>
                <c:pt idx="1166">
                  <c:v>42311.1430555556</c:v>
                </c:pt>
                <c:pt idx="1167">
                  <c:v>42311.143750000003</c:v>
                </c:pt>
                <c:pt idx="1168">
                  <c:v>42311.144444444399</c:v>
                </c:pt>
                <c:pt idx="1169">
                  <c:v>42311.145138888904</c:v>
                </c:pt>
                <c:pt idx="1170">
                  <c:v>42311.145833333299</c:v>
                </c:pt>
                <c:pt idx="1171">
                  <c:v>42311.146527777797</c:v>
                </c:pt>
                <c:pt idx="1172">
                  <c:v>42311.1472222222</c:v>
                </c:pt>
                <c:pt idx="1173">
                  <c:v>42311.147916666698</c:v>
                </c:pt>
                <c:pt idx="1174">
                  <c:v>42311.148611111101</c:v>
                </c:pt>
                <c:pt idx="1175">
                  <c:v>42311.149305555598</c:v>
                </c:pt>
                <c:pt idx="1176">
                  <c:v>42311.15</c:v>
                </c:pt>
                <c:pt idx="1177">
                  <c:v>42311.150694444397</c:v>
                </c:pt>
                <c:pt idx="1178">
                  <c:v>42311.151388888902</c:v>
                </c:pt>
                <c:pt idx="1179">
                  <c:v>42311.152083333298</c:v>
                </c:pt>
                <c:pt idx="1180">
                  <c:v>42311.152777777803</c:v>
                </c:pt>
                <c:pt idx="1181">
                  <c:v>42311.153472222199</c:v>
                </c:pt>
                <c:pt idx="1182">
                  <c:v>42311.154166666704</c:v>
                </c:pt>
                <c:pt idx="1183">
                  <c:v>42311.154861111099</c:v>
                </c:pt>
                <c:pt idx="1184">
                  <c:v>42311.155555555597</c:v>
                </c:pt>
                <c:pt idx="1185">
                  <c:v>42311.15625</c:v>
                </c:pt>
                <c:pt idx="1186">
                  <c:v>42311.156944444403</c:v>
                </c:pt>
                <c:pt idx="1187">
                  <c:v>42311.157638888901</c:v>
                </c:pt>
                <c:pt idx="1188">
                  <c:v>42311.158333333296</c:v>
                </c:pt>
                <c:pt idx="1189">
                  <c:v>42311.159027777801</c:v>
                </c:pt>
                <c:pt idx="1190">
                  <c:v>42311.159722222197</c:v>
                </c:pt>
                <c:pt idx="1191">
                  <c:v>42311.160416666702</c:v>
                </c:pt>
                <c:pt idx="1192">
                  <c:v>42311.161111111098</c:v>
                </c:pt>
                <c:pt idx="1193">
                  <c:v>42311.161805555603</c:v>
                </c:pt>
                <c:pt idx="1194">
                  <c:v>42311.162499999999</c:v>
                </c:pt>
                <c:pt idx="1195">
                  <c:v>42311.163194444402</c:v>
                </c:pt>
                <c:pt idx="1196">
                  <c:v>42311.163888888899</c:v>
                </c:pt>
                <c:pt idx="1197">
                  <c:v>42311.164583333302</c:v>
                </c:pt>
                <c:pt idx="1198">
                  <c:v>42311.1652777778</c:v>
                </c:pt>
                <c:pt idx="1199">
                  <c:v>42311.165972222203</c:v>
                </c:pt>
                <c:pt idx="1200">
                  <c:v>42311.166666666701</c:v>
                </c:pt>
                <c:pt idx="1201">
                  <c:v>42311.167361111096</c:v>
                </c:pt>
                <c:pt idx="1202">
                  <c:v>42311.168055555601</c:v>
                </c:pt>
                <c:pt idx="1203">
                  <c:v>42311.168749999997</c:v>
                </c:pt>
                <c:pt idx="1204">
                  <c:v>42311.1694444444</c:v>
                </c:pt>
                <c:pt idx="1205">
                  <c:v>42311.170138888898</c:v>
                </c:pt>
                <c:pt idx="1206">
                  <c:v>42311.170833333301</c:v>
                </c:pt>
                <c:pt idx="1207">
                  <c:v>42311.171527777798</c:v>
                </c:pt>
                <c:pt idx="1208">
                  <c:v>42311.172222222202</c:v>
                </c:pt>
                <c:pt idx="1209">
                  <c:v>42311.172916666699</c:v>
                </c:pt>
                <c:pt idx="1210">
                  <c:v>42311.173611111102</c:v>
                </c:pt>
                <c:pt idx="1211">
                  <c:v>42311.1743055556</c:v>
                </c:pt>
                <c:pt idx="1212">
                  <c:v>42311.175000000003</c:v>
                </c:pt>
                <c:pt idx="1213">
                  <c:v>42311.175694444399</c:v>
                </c:pt>
                <c:pt idx="1214">
                  <c:v>42311.176388888904</c:v>
                </c:pt>
                <c:pt idx="1215">
                  <c:v>42311.177083333299</c:v>
                </c:pt>
                <c:pt idx="1216">
                  <c:v>42311.177777777797</c:v>
                </c:pt>
                <c:pt idx="1217">
                  <c:v>42311.1784722222</c:v>
                </c:pt>
                <c:pt idx="1218">
                  <c:v>42311.179166666698</c:v>
                </c:pt>
                <c:pt idx="1219">
                  <c:v>42311.179861111101</c:v>
                </c:pt>
                <c:pt idx="1220">
                  <c:v>42311.180555555598</c:v>
                </c:pt>
                <c:pt idx="1221">
                  <c:v>42311.181250000001</c:v>
                </c:pt>
                <c:pt idx="1222">
                  <c:v>42311.181944444397</c:v>
                </c:pt>
                <c:pt idx="1223">
                  <c:v>42311.182638888902</c:v>
                </c:pt>
                <c:pt idx="1224">
                  <c:v>42311.183333333298</c:v>
                </c:pt>
                <c:pt idx="1225">
                  <c:v>42311.184027777803</c:v>
                </c:pt>
                <c:pt idx="1226">
                  <c:v>42311.184722222199</c:v>
                </c:pt>
                <c:pt idx="1227">
                  <c:v>42311.185416666704</c:v>
                </c:pt>
                <c:pt idx="1228">
                  <c:v>42311.186111111099</c:v>
                </c:pt>
                <c:pt idx="1229">
                  <c:v>42311.186805555597</c:v>
                </c:pt>
                <c:pt idx="1230">
                  <c:v>42311.1875</c:v>
                </c:pt>
                <c:pt idx="1231">
                  <c:v>42311.188194444403</c:v>
                </c:pt>
                <c:pt idx="1232">
                  <c:v>42311.188888888901</c:v>
                </c:pt>
                <c:pt idx="1233">
                  <c:v>42311.189583333296</c:v>
                </c:pt>
                <c:pt idx="1234">
                  <c:v>42311.190277777801</c:v>
                </c:pt>
                <c:pt idx="1235">
                  <c:v>42311.190972222197</c:v>
                </c:pt>
                <c:pt idx="1236">
                  <c:v>42311.191666666702</c:v>
                </c:pt>
                <c:pt idx="1237">
                  <c:v>42311.192361111098</c:v>
                </c:pt>
                <c:pt idx="1238">
                  <c:v>42311.193055555603</c:v>
                </c:pt>
                <c:pt idx="1239">
                  <c:v>42311.193749999999</c:v>
                </c:pt>
                <c:pt idx="1240">
                  <c:v>42311.194444444402</c:v>
                </c:pt>
                <c:pt idx="1241">
                  <c:v>42311.195138888899</c:v>
                </c:pt>
                <c:pt idx="1242">
                  <c:v>42311.195833333302</c:v>
                </c:pt>
                <c:pt idx="1243">
                  <c:v>42311.1965277778</c:v>
                </c:pt>
                <c:pt idx="1244">
                  <c:v>42311.197222222203</c:v>
                </c:pt>
                <c:pt idx="1245">
                  <c:v>42311.197916666701</c:v>
                </c:pt>
                <c:pt idx="1246">
                  <c:v>42311.198611111096</c:v>
                </c:pt>
                <c:pt idx="1247">
                  <c:v>42311.199305555601</c:v>
                </c:pt>
                <c:pt idx="1248">
                  <c:v>42311.199999999997</c:v>
                </c:pt>
                <c:pt idx="1249">
                  <c:v>42311.2006944444</c:v>
                </c:pt>
                <c:pt idx="1250">
                  <c:v>42311.201388888898</c:v>
                </c:pt>
                <c:pt idx="1251">
                  <c:v>42311.202083333301</c:v>
                </c:pt>
                <c:pt idx="1252">
                  <c:v>42311.202777777798</c:v>
                </c:pt>
                <c:pt idx="1253">
                  <c:v>42311.203472222202</c:v>
                </c:pt>
                <c:pt idx="1254">
                  <c:v>42311.204166666699</c:v>
                </c:pt>
                <c:pt idx="1255">
                  <c:v>42311.204861111102</c:v>
                </c:pt>
                <c:pt idx="1256">
                  <c:v>42311.2055555556</c:v>
                </c:pt>
                <c:pt idx="1257">
                  <c:v>42311.206250000003</c:v>
                </c:pt>
                <c:pt idx="1258">
                  <c:v>42311.206944444399</c:v>
                </c:pt>
                <c:pt idx="1259">
                  <c:v>42311.207638888904</c:v>
                </c:pt>
                <c:pt idx="1260">
                  <c:v>42311.208333333299</c:v>
                </c:pt>
                <c:pt idx="1261">
                  <c:v>42311.209027777797</c:v>
                </c:pt>
                <c:pt idx="1262">
                  <c:v>42311.2097222222</c:v>
                </c:pt>
                <c:pt idx="1263">
                  <c:v>42311.210416666698</c:v>
                </c:pt>
                <c:pt idx="1264">
                  <c:v>42311.211111111101</c:v>
                </c:pt>
                <c:pt idx="1265">
                  <c:v>42311.211805555598</c:v>
                </c:pt>
                <c:pt idx="1266">
                  <c:v>42311.212500000001</c:v>
                </c:pt>
                <c:pt idx="1267">
                  <c:v>42311.213194444397</c:v>
                </c:pt>
                <c:pt idx="1268">
                  <c:v>42311.213888888902</c:v>
                </c:pt>
                <c:pt idx="1269">
                  <c:v>42311.214583333298</c:v>
                </c:pt>
                <c:pt idx="1270">
                  <c:v>42311.215277777803</c:v>
                </c:pt>
                <c:pt idx="1271">
                  <c:v>42311.215972222199</c:v>
                </c:pt>
                <c:pt idx="1272">
                  <c:v>42311.216666666704</c:v>
                </c:pt>
                <c:pt idx="1273">
                  <c:v>42311.217361111099</c:v>
                </c:pt>
                <c:pt idx="1274">
                  <c:v>42311.218055555597</c:v>
                </c:pt>
                <c:pt idx="1275">
                  <c:v>42311.21875</c:v>
                </c:pt>
                <c:pt idx="1276">
                  <c:v>42311.219444444403</c:v>
                </c:pt>
                <c:pt idx="1277">
                  <c:v>42311.220138888901</c:v>
                </c:pt>
                <c:pt idx="1278">
                  <c:v>42311.220833333296</c:v>
                </c:pt>
                <c:pt idx="1279">
                  <c:v>42311.221527777801</c:v>
                </c:pt>
                <c:pt idx="1280">
                  <c:v>42311.222222222197</c:v>
                </c:pt>
                <c:pt idx="1281">
                  <c:v>42311.222916666702</c:v>
                </c:pt>
                <c:pt idx="1282">
                  <c:v>42311.223611111098</c:v>
                </c:pt>
                <c:pt idx="1283">
                  <c:v>42311.224305555603</c:v>
                </c:pt>
                <c:pt idx="1284">
                  <c:v>42311.224999999999</c:v>
                </c:pt>
                <c:pt idx="1285">
                  <c:v>42311.225694444402</c:v>
                </c:pt>
                <c:pt idx="1286">
                  <c:v>42311.226388888899</c:v>
                </c:pt>
                <c:pt idx="1287">
                  <c:v>42311.227083333302</c:v>
                </c:pt>
                <c:pt idx="1288">
                  <c:v>42311.2277777778</c:v>
                </c:pt>
                <c:pt idx="1289">
                  <c:v>42311.228472222203</c:v>
                </c:pt>
                <c:pt idx="1290">
                  <c:v>42311.229166666701</c:v>
                </c:pt>
                <c:pt idx="1291">
                  <c:v>42311.229861111096</c:v>
                </c:pt>
                <c:pt idx="1292">
                  <c:v>42311.230555555601</c:v>
                </c:pt>
                <c:pt idx="1293">
                  <c:v>42311.231249999997</c:v>
                </c:pt>
                <c:pt idx="1294">
                  <c:v>42311.2319444444</c:v>
                </c:pt>
                <c:pt idx="1295">
                  <c:v>42311.232638888898</c:v>
                </c:pt>
                <c:pt idx="1296">
                  <c:v>42311.233333333301</c:v>
                </c:pt>
                <c:pt idx="1297">
                  <c:v>42311.234027777798</c:v>
                </c:pt>
                <c:pt idx="1298">
                  <c:v>42311.234722222202</c:v>
                </c:pt>
                <c:pt idx="1299">
                  <c:v>42311.235416666699</c:v>
                </c:pt>
                <c:pt idx="1300">
                  <c:v>42311.236111111102</c:v>
                </c:pt>
                <c:pt idx="1301">
                  <c:v>42311.2368055556</c:v>
                </c:pt>
                <c:pt idx="1302">
                  <c:v>42311.237500000003</c:v>
                </c:pt>
                <c:pt idx="1303">
                  <c:v>42311.238194444399</c:v>
                </c:pt>
                <c:pt idx="1304">
                  <c:v>42311.238888888904</c:v>
                </c:pt>
                <c:pt idx="1305">
                  <c:v>42311.239583333299</c:v>
                </c:pt>
                <c:pt idx="1306">
                  <c:v>42311.240277777797</c:v>
                </c:pt>
                <c:pt idx="1307">
                  <c:v>42311.2409722222</c:v>
                </c:pt>
                <c:pt idx="1308">
                  <c:v>42311.241666666698</c:v>
                </c:pt>
                <c:pt idx="1309">
                  <c:v>42311.242361111101</c:v>
                </c:pt>
                <c:pt idx="1310">
                  <c:v>42311.243055555598</c:v>
                </c:pt>
                <c:pt idx="1311">
                  <c:v>42311.243750000001</c:v>
                </c:pt>
                <c:pt idx="1312">
                  <c:v>42311.244444444397</c:v>
                </c:pt>
                <c:pt idx="1313">
                  <c:v>42311.245138888902</c:v>
                </c:pt>
                <c:pt idx="1314">
                  <c:v>42311.245833333298</c:v>
                </c:pt>
                <c:pt idx="1315">
                  <c:v>42311.246527777803</c:v>
                </c:pt>
                <c:pt idx="1316">
                  <c:v>42311.247222222199</c:v>
                </c:pt>
                <c:pt idx="1317">
                  <c:v>42311.247916666704</c:v>
                </c:pt>
                <c:pt idx="1318">
                  <c:v>42311.248611111099</c:v>
                </c:pt>
                <c:pt idx="1319">
                  <c:v>42311.249305555597</c:v>
                </c:pt>
                <c:pt idx="1320">
                  <c:v>42311.25</c:v>
                </c:pt>
                <c:pt idx="1321">
                  <c:v>42311.250694444403</c:v>
                </c:pt>
                <c:pt idx="1322">
                  <c:v>42311.251388888901</c:v>
                </c:pt>
                <c:pt idx="1323">
                  <c:v>42311.252083333296</c:v>
                </c:pt>
                <c:pt idx="1324">
                  <c:v>42311.252777777801</c:v>
                </c:pt>
                <c:pt idx="1325">
                  <c:v>42311.253472222197</c:v>
                </c:pt>
                <c:pt idx="1326">
                  <c:v>42311.254166666702</c:v>
                </c:pt>
                <c:pt idx="1327">
                  <c:v>42311.254861111098</c:v>
                </c:pt>
                <c:pt idx="1328">
                  <c:v>42311.255555555603</c:v>
                </c:pt>
                <c:pt idx="1329">
                  <c:v>42311.256249999999</c:v>
                </c:pt>
                <c:pt idx="1330">
                  <c:v>42311.256944444402</c:v>
                </c:pt>
                <c:pt idx="1331">
                  <c:v>42311.257638888899</c:v>
                </c:pt>
                <c:pt idx="1332">
                  <c:v>42311.258333333302</c:v>
                </c:pt>
                <c:pt idx="1333">
                  <c:v>42311.2590277778</c:v>
                </c:pt>
                <c:pt idx="1334">
                  <c:v>42311.259722222203</c:v>
                </c:pt>
                <c:pt idx="1335">
                  <c:v>42311.260416666701</c:v>
                </c:pt>
                <c:pt idx="1336">
                  <c:v>42311.261111111096</c:v>
                </c:pt>
                <c:pt idx="1337">
                  <c:v>42311.261805555601</c:v>
                </c:pt>
                <c:pt idx="1338">
                  <c:v>42311.262499999997</c:v>
                </c:pt>
                <c:pt idx="1339">
                  <c:v>42311.2631944444</c:v>
                </c:pt>
                <c:pt idx="1340">
                  <c:v>42311.263888888898</c:v>
                </c:pt>
                <c:pt idx="1341">
                  <c:v>42311.264583333301</c:v>
                </c:pt>
                <c:pt idx="1342">
                  <c:v>42311.265277777798</c:v>
                </c:pt>
                <c:pt idx="1343">
                  <c:v>42311.265972222202</c:v>
                </c:pt>
                <c:pt idx="1344">
                  <c:v>42311.266666666699</c:v>
                </c:pt>
                <c:pt idx="1345">
                  <c:v>42311.267361111102</c:v>
                </c:pt>
                <c:pt idx="1346">
                  <c:v>42311.2680555556</c:v>
                </c:pt>
                <c:pt idx="1347">
                  <c:v>42311.268750000003</c:v>
                </c:pt>
                <c:pt idx="1348">
                  <c:v>42311.269444444399</c:v>
                </c:pt>
                <c:pt idx="1349">
                  <c:v>42311.270138888904</c:v>
                </c:pt>
                <c:pt idx="1350">
                  <c:v>42311.270833333299</c:v>
                </c:pt>
                <c:pt idx="1351">
                  <c:v>42311.271527777797</c:v>
                </c:pt>
                <c:pt idx="1352">
                  <c:v>42311.2722222222</c:v>
                </c:pt>
                <c:pt idx="1353">
                  <c:v>42311.272916666698</c:v>
                </c:pt>
                <c:pt idx="1354">
                  <c:v>42311.273611111101</c:v>
                </c:pt>
                <c:pt idx="1355">
                  <c:v>42311.274305555598</c:v>
                </c:pt>
                <c:pt idx="1356">
                  <c:v>42311.275000000001</c:v>
                </c:pt>
                <c:pt idx="1357">
                  <c:v>42311.275694444397</c:v>
                </c:pt>
                <c:pt idx="1358">
                  <c:v>42311.276388888902</c:v>
                </c:pt>
                <c:pt idx="1359">
                  <c:v>42311.277083333298</c:v>
                </c:pt>
                <c:pt idx="1360">
                  <c:v>42311.277777777803</c:v>
                </c:pt>
                <c:pt idx="1361">
                  <c:v>42311.278472222199</c:v>
                </c:pt>
                <c:pt idx="1362">
                  <c:v>42311.279166666704</c:v>
                </c:pt>
                <c:pt idx="1363">
                  <c:v>42311.279861111099</c:v>
                </c:pt>
                <c:pt idx="1364">
                  <c:v>42311.280555555597</c:v>
                </c:pt>
                <c:pt idx="1365">
                  <c:v>42311.28125</c:v>
                </c:pt>
                <c:pt idx="1366">
                  <c:v>42311.281944444403</c:v>
                </c:pt>
                <c:pt idx="1367">
                  <c:v>42311.282638888901</c:v>
                </c:pt>
                <c:pt idx="1368">
                  <c:v>42311.283333333296</c:v>
                </c:pt>
                <c:pt idx="1369">
                  <c:v>42311.284027777801</c:v>
                </c:pt>
                <c:pt idx="1370">
                  <c:v>42311.284722222197</c:v>
                </c:pt>
                <c:pt idx="1371">
                  <c:v>42311.285416666702</c:v>
                </c:pt>
                <c:pt idx="1372">
                  <c:v>42311.286111111098</c:v>
                </c:pt>
                <c:pt idx="1373">
                  <c:v>42311.286805555603</c:v>
                </c:pt>
                <c:pt idx="1374">
                  <c:v>42311.287499999999</c:v>
                </c:pt>
                <c:pt idx="1375">
                  <c:v>42311.288194444402</c:v>
                </c:pt>
                <c:pt idx="1376">
                  <c:v>42311.288888888899</c:v>
                </c:pt>
                <c:pt idx="1377">
                  <c:v>42311.289583333302</c:v>
                </c:pt>
                <c:pt idx="1378">
                  <c:v>42311.2902777778</c:v>
                </c:pt>
                <c:pt idx="1379">
                  <c:v>42311.290972222203</c:v>
                </c:pt>
                <c:pt idx="1380">
                  <c:v>42311.291666666701</c:v>
                </c:pt>
                <c:pt idx="1381">
                  <c:v>42311.292361111096</c:v>
                </c:pt>
                <c:pt idx="1382">
                  <c:v>42311.293055555601</c:v>
                </c:pt>
                <c:pt idx="1383">
                  <c:v>42311.293749999997</c:v>
                </c:pt>
                <c:pt idx="1384">
                  <c:v>42311.2944444444</c:v>
                </c:pt>
                <c:pt idx="1385">
                  <c:v>42311.295138888898</c:v>
                </c:pt>
                <c:pt idx="1386">
                  <c:v>42311.295833333301</c:v>
                </c:pt>
                <c:pt idx="1387">
                  <c:v>42311.296527777798</c:v>
                </c:pt>
                <c:pt idx="1388">
                  <c:v>42311.297222222202</c:v>
                </c:pt>
                <c:pt idx="1389">
                  <c:v>42311.297916666699</c:v>
                </c:pt>
                <c:pt idx="1390">
                  <c:v>42311.298611111102</c:v>
                </c:pt>
                <c:pt idx="1391">
                  <c:v>42311.2993055556</c:v>
                </c:pt>
                <c:pt idx="1392">
                  <c:v>42311.3</c:v>
                </c:pt>
                <c:pt idx="1393">
                  <c:v>42311.300694444399</c:v>
                </c:pt>
                <c:pt idx="1394">
                  <c:v>42311.301388888904</c:v>
                </c:pt>
                <c:pt idx="1395">
                  <c:v>42311.302083333299</c:v>
                </c:pt>
                <c:pt idx="1396">
                  <c:v>42311.302777777797</c:v>
                </c:pt>
                <c:pt idx="1397">
                  <c:v>42311.3034722222</c:v>
                </c:pt>
                <c:pt idx="1398">
                  <c:v>42311.304166666698</c:v>
                </c:pt>
                <c:pt idx="1399">
                  <c:v>42311.304861111101</c:v>
                </c:pt>
                <c:pt idx="1400">
                  <c:v>42311.305555555598</c:v>
                </c:pt>
                <c:pt idx="1401">
                  <c:v>42311.306250000001</c:v>
                </c:pt>
                <c:pt idx="1402">
                  <c:v>42311.306944444397</c:v>
                </c:pt>
                <c:pt idx="1403">
                  <c:v>42311.307638888902</c:v>
                </c:pt>
                <c:pt idx="1404">
                  <c:v>42311.308333333298</c:v>
                </c:pt>
                <c:pt idx="1405">
                  <c:v>42311.309027777803</c:v>
                </c:pt>
                <c:pt idx="1406">
                  <c:v>42311.309722222199</c:v>
                </c:pt>
                <c:pt idx="1407">
                  <c:v>42311.310416666704</c:v>
                </c:pt>
                <c:pt idx="1408">
                  <c:v>42311.311111111099</c:v>
                </c:pt>
                <c:pt idx="1409">
                  <c:v>42311.311805555597</c:v>
                </c:pt>
                <c:pt idx="1410">
                  <c:v>42311.3125</c:v>
                </c:pt>
                <c:pt idx="1411">
                  <c:v>42311.313194444403</c:v>
                </c:pt>
                <c:pt idx="1412">
                  <c:v>42311.313888888901</c:v>
                </c:pt>
                <c:pt idx="1413">
                  <c:v>42311.314583333296</c:v>
                </c:pt>
                <c:pt idx="1414">
                  <c:v>42311.315277777801</c:v>
                </c:pt>
                <c:pt idx="1415">
                  <c:v>42311.315972222197</c:v>
                </c:pt>
                <c:pt idx="1416">
                  <c:v>42311.316666666702</c:v>
                </c:pt>
                <c:pt idx="1417">
                  <c:v>42311.317361111098</c:v>
                </c:pt>
                <c:pt idx="1418">
                  <c:v>42311.318055555603</c:v>
                </c:pt>
                <c:pt idx="1419">
                  <c:v>42311.318749999999</c:v>
                </c:pt>
                <c:pt idx="1420">
                  <c:v>42311.319444444402</c:v>
                </c:pt>
                <c:pt idx="1421">
                  <c:v>42311.320138888899</c:v>
                </c:pt>
                <c:pt idx="1422">
                  <c:v>42311.320833333302</c:v>
                </c:pt>
                <c:pt idx="1423">
                  <c:v>42311.3215277778</c:v>
                </c:pt>
                <c:pt idx="1424">
                  <c:v>42311.322222222203</c:v>
                </c:pt>
                <c:pt idx="1425">
                  <c:v>42311.322916666701</c:v>
                </c:pt>
                <c:pt idx="1426">
                  <c:v>42311.323611111096</c:v>
                </c:pt>
                <c:pt idx="1427">
                  <c:v>42311.324305555601</c:v>
                </c:pt>
                <c:pt idx="1428">
                  <c:v>42311.324999999997</c:v>
                </c:pt>
                <c:pt idx="1429">
                  <c:v>42311.3256944444</c:v>
                </c:pt>
                <c:pt idx="1430">
                  <c:v>42311.326388888898</c:v>
                </c:pt>
                <c:pt idx="1431">
                  <c:v>42311.327083333301</c:v>
                </c:pt>
                <c:pt idx="1432">
                  <c:v>42311.327777777798</c:v>
                </c:pt>
                <c:pt idx="1433">
                  <c:v>42311.328472222202</c:v>
                </c:pt>
                <c:pt idx="1434">
                  <c:v>42311.329166666699</c:v>
                </c:pt>
                <c:pt idx="1435">
                  <c:v>42311.329861111102</c:v>
                </c:pt>
                <c:pt idx="1436">
                  <c:v>42311.3305555556</c:v>
                </c:pt>
                <c:pt idx="1437">
                  <c:v>42311.331250000003</c:v>
                </c:pt>
                <c:pt idx="1438">
                  <c:v>42311.331944444399</c:v>
                </c:pt>
                <c:pt idx="1439">
                  <c:v>42311.332638888904</c:v>
                </c:pt>
                <c:pt idx="1536">
                  <c:v>42311.4</c:v>
                </c:pt>
                <c:pt idx="1537">
                  <c:v>42311.400694444397</c:v>
                </c:pt>
                <c:pt idx="1538">
                  <c:v>42311.401388888902</c:v>
                </c:pt>
                <c:pt idx="1539">
                  <c:v>42311.402083333298</c:v>
                </c:pt>
                <c:pt idx="1540">
                  <c:v>42311.402777777803</c:v>
                </c:pt>
                <c:pt idx="1541">
                  <c:v>42311.403472222199</c:v>
                </c:pt>
                <c:pt idx="1542">
                  <c:v>42311.404166666704</c:v>
                </c:pt>
                <c:pt idx="1543">
                  <c:v>42311.404861111099</c:v>
                </c:pt>
                <c:pt idx="1544">
                  <c:v>42311.405555555597</c:v>
                </c:pt>
                <c:pt idx="1545">
                  <c:v>42311.40625</c:v>
                </c:pt>
                <c:pt idx="1546">
                  <c:v>42311.406944444403</c:v>
                </c:pt>
                <c:pt idx="1547">
                  <c:v>42311.407638888901</c:v>
                </c:pt>
                <c:pt idx="1548">
                  <c:v>42311.408333333296</c:v>
                </c:pt>
                <c:pt idx="1549">
                  <c:v>42311.409027777801</c:v>
                </c:pt>
                <c:pt idx="1550">
                  <c:v>42311.409722222197</c:v>
                </c:pt>
                <c:pt idx="1551">
                  <c:v>42311.410416666702</c:v>
                </c:pt>
                <c:pt idx="1552">
                  <c:v>42311.411111111098</c:v>
                </c:pt>
                <c:pt idx="1553">
                  <c:v>42311.411805555603</c:v>
                </c:pt>
                <c:pt idx="1554">
                  <c:v>42311.412499999999</c:v>
                </c:pt>
                <c:pt idx="1555">
                  <c:v>42311.413194444402</c:v>
                </c:pt>
                <c:pt idx="1556">
                  <c:v>42311.413888888899</c:v>
                </c:pt>
                <c:pt idx="1557">
                  <c:v>42311.414583333302</c:v>
                </c:pt>
                <c:pt idx="1558">
                  <c:v>42311.4152777778</c:v>
                </c:pt>
                <c:pt idx="1559">
                  <c:v>42311.415972222203</c:v>
                </c:pt>
                <c:pt idx="1560">
                  <c:v>42311.416666666701</c:v>
                </c:pt>
                <c:pt idx="1561">
                  <c:v>42311.417361111096</c:v>
                </c:pt>
                <c:pt idx="1562">
                  <c:v>42311.418055555601</c:v>
                </c:pt>
                <c:pt idx="1563">
                  <c:v>42311.418749999997</c:v>
                </c:pt>
                <c:pt idx="1564">
                  <c:v>42311.4194444444</c:v>
                </c:pt>
                <c:pt idx="1565">
                  <c:v>42311.420138888898</c:v>
                </c:pt>
                <c:pt idx="1566">
                  <c:v>42311.420833333301</c:v>
                </c:pt>
                <c:pt idx="1567">
                  <c:v>42311.421527777798</c:v>
                </c:pt>
                <c:pt idx="1568">
                  <c:v>42311.422222222202</c:v>
                </c:pt>
                <c:pt idx="1569">
                  <c:v>42311.422916666699</c:v>
                </c:pt>
                <c:pt idx="1570">
                  <c:v>42311.423611111102</c:v>
                </c:pt>
                <c:pt idx="1571">
                  <c:v>42311.4243055556</c:v>
                </c:pt>
                <c:pt idx="1572">
                  <c:v>42311.425000000003</c:v>
                </c:pt>
                <c:pt idx="1573">
                  <c:v>42311.425694444399</c:v>
                </c:pt>
                <c:pt idx="1574">
                  <c:v>42311.426388888904</c:v>
                </c:pt>
                <c:pt idx="1575">
                  <c:v>42311.427083333299</c:v>
                </c:pt>
                <c:pt idx="1576">
                  <c:v>42311.427777777797</c:v>
                </c:pt>
                <c:pt idx="1577">
                  <c:v>42311.4284722222</c:v>
                </c:pt>
                <c:pt idx="1578">
                  <c:v>42311.429166666698</c:v>
                </c:pt>
                <c:pt idx="1579">
                  <c:v>42311.429861111101</c:v>
                </c:pt>
                <c:pt idx="1580">
                  <c:v>42311.430555555598</c:v>
                </c:pt>
                <c:pt idx="1581">
                  <c:v>42311.431250000001</c:v>
                </c:pt>
                <c:pt idx="1582">
                  <c:v>42311.431944444397</c:v>
                </c:pt>
                <c:pt idx="1583">
                  <c:v>42311.432638888902</c:v>
                </c:pt>
                <c:pt idx="1584">
                  <c:v>42311.433333333298</c:v>
                </c:pt>
                <c:pt idx="1585">
                  <c:v>42311.434027777803</c:v>
                </c:pt>
                <c:pt idx="1586">
                  <c:v>42311.434722222199</c:v>
                </c:pt>
                <c:pt idx="1587">
                  <c:v>42311.435416666704</c:v>
                </c:pt>
                <c:pt idx="1588">
                  <c:v>42311.436111111099</c:v>
                </c:pt>
                <c:pt idx="1589">
                  <c:v>42311.436805555597</c:v>
                </c:pt>
                <c:pt idx="1590">
                  <c:v>42311.4375</c:v>
                </c:pt>
                <c:pt idx="1591">
                  <c:v>42311.438194444403</c:v>
                </c:pt>
                <c:pt idx="1592">
                  <c:v>42311.438888888901</c:v>
                </c:pt>
                <c:pt idx="1593">
                  <c:v>42311.439583333296</c:v>
                </c:pt>
                <c:pt idx="1594">
                  <c:v>42311.440277777801</c:v>
                </c:pt>
                <c:pt idx="1595">
                  <c:v>42311.440972222197</c:v>
                </c:pt>
                <c:pt idx="1596">
                  <c:v>42311.441666666702</c:v>
                </c:pt>
                <c:pt idx="1597">
                  <c:v>42311.442361111098</c:v>
                </c:pt>
                <c:pt idx="1598">
                  <c:v>42311.443055555603</c:v>
                </c:pt>
                <c:pt idx="1599">
                  <c:v>42311.443749999999</c:v>
                </c:pt>
                <c:pt idx="1600">
                  <c:v>42311.444444444402</c:v>
                </c:pt>
                <c:pt idx="1601">
                  <c:v>42311.445138888899</c:v>
                </c:pt>
                <c:pt idx="1602">
                  <c:v>42311.445833333302</c:v>
                </c:pt>
                <c:pt idx="1603">
                  <c:v>42311.4465277778</c:v>
                </c:pt>
                <c:pt idx="1604">
                  <c:v>42311.447222222203</c:v>
                </c:pt>
                <c:pt idx="1605">
                  <c:v>42311.447916666701</c:v>
                </c:pt>
                <c:pt idx="1606">
                  <c:v>42311.448611111096</c:v>
                </c:pt>
                <c:pt idx="1607">
                  <c:v>42311.449305555601</c:v>
                </c:pt>
                <c:pt idx="1608">
                  <c:v>42311.45</c:v>
                </c:pt>
                <c:pt idx="1609">
                  <c:v>42311.4506944444</c:v>
                </c:pt>
                <c:pt idx="1610">
                  <c:v>42311.451388888898</c:v>
                </c:pt>
                <c:pt idx="1611">
                  <c:v>42311.452083333301</c:v>
                </c:pt>
                <c:pt idx="1612">
                  <c:v>42311.452777777798</c:v>
                </c:pt>
                <c:pt idx="1613">
                  <c:v>42311.453472222202</c:v>
                </c:pt>
                <c:pt idx="1614">
                  <c:v>42311.454166666699</c:v>
                </c:pt>
                <c:pt idx="1615">
                  <c:v>42311.454861111102</c:v>
                </c:pt>
                <c:pt idx="1616">
                  <c:v>42311.4555555556</c:v>
                </c:pt>
                <c:pt idx="1617">
                  <c:v>42311.456250000003</c:v>
                </c:pt>
                <c:pt idx="1618">
                  <c:v>42311.456944444399</c:v>
                </c:pt>
                <c:pt idx="1619">
                  <c:v>42311.457638888904</c:v>
                </c:pt>
                <c:pt idx="1620">
                  <c:v>42311.458333333299</c:v>
                </c:pt>
                <c:pt idx="1621">
                  <c:v>42311.459027777797</c:v>
                </c:pt>
                <c:pt idx="1622">
                  <c:v>42311.4597222222</c:v>
                </c:pt>
                <c:pt idx="1623">
                  <c:v>42311.460416666698</c:v>
                </c:pt>
                <c:pt idx="1624">
                  <c:v>42311.461111111101</c:v>
                </c:pt>
                <c:pt idx="1625">
                  <c:v>42311.461805555598</c:v>
                </c:pt>
                <c:pt idx="1626">
                  <c:v>42311.462500000001</c:v>
                </c:pt>
                <c:pt idx="1627">
                  <c:v>42311.463194444397</c:v>
                </c:pt>
                <c:pt idx="1628">
                  <c:v>42311.463888888902</c:v>
                </c:pt>
                <c:pt idx="1629">
                  <c:v>42311.464583333298</c:v>
                </c:pt>
                <c:pt idx="1630">
                  <c:v>42311.465277777803</c:v>
                </c:pt>
                <c:pt idx="1631">
                  <c:v>42311.465972222199</c:v>
                </c:pt>
                <c:pt idx="1632">
                  <c:v>42311.466666666704</c:v>
                </c:pt>
                <c:pt idx="1633">
                  <c:v>42311.467361111099</c:v>
                </c:pt>
                <c:pt idx="1634">
                  <c:v>42311.468055555597</c:v>
                </c:pt>
                <c:pt idx="1635">
                  <c:v>42311.46875</c:v>
                </c:pt>
                <c:pt idx="1636">
                  <c:v>42311.469444444403</c:v>
                </c:pt>
                <c:pt idx="1637">
                  <c:v>42311.470138888901</c:v>
                </c:pt>
                <c:pt idx="1638">
                  <c:v>42311.470833333296</c:v>
                </c:pt>
                <c:pt idx="1639">
                  <c:v>42311.471527777801</c:v>
                </c:pt>
                <c:pt idx="1640">
                  <c:v>42311.472222222197</c:v>
                </c:pt>
                <c:pt idx="1641">
                  <c:v>42311.472916666702</c:v>
                </c:pt>
                <c:pt idx="1642">
                  <c:v>42311.473611111098</c:v>
                </c:pt>
                <c:pt idx="1643">
                  <c:v>42311.474305555603</c:v>
                </c:pt>
                <c:pt idx="1644">
                  <c:v>42311.474999999999</c:v>
                </c:pt>
                <c:pt idx="1645">
                  <c:v>42311.475694444402</c:v>
                </c:pt>
                <c:pt idx="1646">
                  <c:v>42311.476388888899</c:v>
                </c:pt>
                <c:pt idx="1647">
                  <c:v>42311.477083333302</c:v>
                </c:pt>
                <c:pt idx="1648">
                  <c:v>42311.4777777778</c:v>
                </c:pt>
                <c:pt idx="1649">
                  <c:v>42311.478472222203</c:v>
                </c:pt>
                <c:pt idx="1650">
                  <c:v>42311.479166666701</c:v>
                </c:pt>
                <c:pt idx="1651">
                  <c:v>42311.479861111096</c:v>
                </c:pt>
                <c:pt idx="1652">
                  <c:v>42311.480555555601</c:v>
                </c:pt>
                <c:pt idx="1653">
                  <c:v>42311.481249999997</c:v>
                </c:pt>
                <c:pt idx="1654">
                  <c:v>42311.4819444444</c:v>
                </c:pt>
                <c:pt idx="1655">
                  <c:v>42311.482638888898</c:v>
                </c:pt>
                <c:pt idx="1656">
                  <c:v>42311.483333333301</c:v>
                </c:pt>
                <c:pt idx="1657">
                  <c:v>42311.484027777798</c:v>
                </c:pt>
                <c:pt idx="1658">
                  <c:v>42311.484722222202</c:v>
                </c:pt>
                <c:pt idx="1659">
                  <c:v>42311.485416666699</c:v>
                </c:pt>
                <c:pt idx="1660">
                  <c:v>42311.486111111102</c:v>
                </c:pt>
                <c:pt idx="1661">
                  <c:v>42311.4868055556</c:v>
                </c:pt>
                <c:pt idx="1662">
                  <c:v>42311.487500000003</c:v>
                </c:pt>
                <c:pt idx="1663">
                  <c:v>42311.488194444399</c:v>
                </c:pt>
                <c:pt idx="1664">
                  <c:v>42311.488888888904</c:v>
                </c:pt>
                <c:pt idx="1665">
                  <c:v>42311.489583333299</c:v>
                </c:pt>
                <c:pt idx="1666">
                  <c:v>42311.490277777797</c:v>
                </c:pt>
                <c:pt idx="1667">
                  <c:v>42311.4909722222</c:v>
                </c:pt>
                <c:pt idx="1668">
                  <c:v>42311.491666666698</c:v>
                </c:pt>
                <c:pt idx="1669">
                  <c:v>42311.492361111101</c:v>
                </c:pt>
                <c:pt idx="1670">
                  <c:v>42311.493055555598</c:v>
                </c:pt>
                <c:pt idx="1671">
                  <c:v>42311.493750000001</c:v>
                </c:pt>
                <c:pt idx="1672">
                  <c:v>42311.494444444397</c:v>
                </c:pt>
                <c:pt idx="1673">
                  <c:v>42311.495138888902</c:v>
                </c:pt>
                <c:pt idx="1674">
                  <c:v>42311.495833333298</c:v>
                </c:pt>
                <c:pt idx="1675">
                  <c:v>42311.496527777803</c:v>
                </c:pt>
                <c:pt idx="1676">
                  <c:v>42311.497222222199</c:v>
                </c:pt>
                <c:pt idx="1677">
                  <c:v>42311.497916666704</c:v>
                </c:pt>
                <c:pt idx="1678">
                  <c:v>42311.498611111099</c:v>
                </c:pt>
                <c:pt idx="1679">
                  <c:v>42311.499305555597</c:v>
                </c:pt>
                <c:pt idx="1680">
                  <c:v>42311.5</c:v>
                </c:pt>
                <c:pt idx="1681">
                  <c:v>42311.500694444403</c:v>
                </c:pt>
                <c:pt idx="1682">
                  <c:v>42311.501388888901</c:v>
                </c:pt>
                <c:pt idx="1683">
                  <c:v>42311.502083333296</c:v>
                </c:pt>
                <c:pt idx="1684">
                  <c:v>42311.502777777801</c:v>
                </c:pt>
                <c:pt idx="1685">
                  <c:v>42311.503472222197</c:v>
                </c:pt>
                <c:pt idx="1686">
                  <c:v>42311.504166666702</c:v>
                </c:pt>
                <c:pt idx="1687">
                  <c:v>42311.504861111098</c:v>
                </c:pt>
                <c:pt idx="1688">
                  <c:v>42311.505555555603</c:v>
                </c:pt>
                <c:pt idx="1689">
                  <c:v>42311.506249999999</c:v>
                </c:pt>
                <c:pt idx="1690">
                  <c:v>42311.506944444402</c:v>
                </c:pt>
                <c:pt idx="1691">
                  <c:v>42311.507638888899</c:v>
                </c:pt>
                <c:pt idx="1692">
                  <c:v>42311.508333333302</c:v>
                </c:pt>
                <c:pt idx="1693">
                  <c:v>42311.5090277778</c:v>
                </c:pt>
                <c:pt idx="1694">
                  <c:v>42311.509722222203</c:v>
                </c:pt>
                <c:pt idx="1695">
                  <c:v>42311.510416666701</c:v>
                </c:pt>
                <c:pt idx="1696">
                  <c:v>42311.511111111096</c:v>
                </c:pt>
                <c:pt idx="1697">
                  <c:v>42311.511805555601</c:v>
                </c:pt>
                <c:pt idx="1698">
                  <c:v>42311.512499999997</c:v>
                </c:pt>
                <c:pt idx="1699">
                  <c:v>42311.5131944444</c:v>
                </c:pt>
                <c:pt idx="1700">
                  <c:v>42311.513888888898</c:v>
                </c:pt>
                <c:pt idx="1701">
                  <c:v>42311.514583333301</c:v>
                </c:pt>
                <c:pt idx="1702">
                  <c:v>42311.515277777798</c:v>
                </c:pt>
                <c:pt idx="1703">
                  <c:v>42311.515972222202</c:v>
                </c:pt>
                <c:pt idx="1704">
                  <c:v>42311.516666666699</c:v>
                </c:pt>
                <c:pt idx="1705">
                  <c:v>42311.517361111102</c:v>
                </c:pt>
                <c:pt idx="1706">
                  <c:v>42311.5180555556</c:v>
                </c:pt>
                <c:pt idx="1707">
                  <c:v>42311.518750000003</c:v>
                </c:pt>
                <c:pt idx="1708">
                  <c:v>42311.519444444399</c:v>
                </c:pt>
                <c:pt idx="1709">
                  <c:v>42311.520138888904</c:v>
                </c:pt>
                <c:pt idx="1710">
                  <c:v>42311.520833333299</c:v>
                </c:pt>
                <c:pt idx="1711">
                  <c:v>42311.521527777797</c:v>
                </c:pt>
                <c:pt idx="1712">
                  <c:v>42311.5222222222</c:v>
                </c:pt>
                <c:pt idx="1713">
                  <c:v>42311.522916666698</c:v>
                </c:pt>
                <c:pt idx="1714">
                  <c:v>42311.523611111101</c:v>
                </c:pt>
                <c:pt idx="1715">
                  <c:v>42311.524305555598</c:v>
                </c:pt>
                <c:pt idx="1716">
                  <c:v>42311.525000000001</c:v>
                </c:pt>
                <c:pt idx="1717">
                  <c:v>42311.525694444397</c:v>
                </c:pt>
                <c:pt idx="1718">
                  <c:v>42311.526388888902</c:v>
                </c:pt>
                <c:pt idx="1719">
                  <c:v>42311.527083333298</c:v>
                </c:pt>
                <c:pt idx="1720">
                  <c:v>42311.527777777803</c:v>
                </c:pt>
                <c:pt idx="1721">
                  <c:v>42311.528472222199</c:v>
                </c:pt>
                <c:pt idx="1722">
                  <c:v>42311.529166666704</c:v>
                </c:pt>
                <c:pt idx="1723">
                  <c:v>42311.529861111099</c:v>
                </c:pt>
                <c:pt idx="1724">
                  <c:v>42311.530555555597</c:v>
                </c:pt>
                <c:pt idx="1725">
                  <c:v>42311.53125</c:v>
                </c:pt>
                <c:pt idx="1726">
                  <c:v>42311.531944444403</c:v>
                </c:pt>
                <c:pt idx="1727">
                  <c:v>42311.532638888901</c:v>
                </c:pt>
                <c:pt idx="1728">
                  <c:v>42311.533333333296</c:v>
                </c:pt>
                <c:pt idx="1729">
                  <c:v>42311.534027777801</c:v>
                </c:pt>
                <c:pt idx="1730">
                  <c:v>42311.534722222197</c:v>
                </c:pt>
                <c:pt idx="1731">
                  <c:v>42311.535416666702</c:v>
                </c:pt>
                <c:pt idx="1732">
                  <c:v>42311.536111111098</c:v>
                </c:pt>
                <c:pt idx="1733">
                  <c:v>42311.536805555603</c:v>
                </c:pt>
                <c:pt idx="1734">
                  <c:v>42311.537499999999</c:v>
                </c:pt>
                <c:pt idx="1735">
                  <c:v>42311.538194444402</c:v>
                </c:pt>
                <c:pt idx="1736">
                  <c:v>42311.538888888899</c:v>
                </c:pt>
                <c:pt idx="1737">
                  <c:v>42311.539583333302</c:v>
                </c:pt>
                <c:pt idx="1738">
                  <c:v>42311.5402777778</c:v>
                </c:pt>
                <c:pt idx="1739">
                  <c:v>42311.540972222203</c:v>
                </c:pt>
                <c:pt idx="1740">
                  <c:v>42311.541666666701</c:v>
                </c:pt>
                <c:pt idx="1741">
                  <c:v>42311.542361111096</c:v>
                </c:pt>
                <c:pt idx="1742">
                  <c:v>42311.543055555601</c:v>
                </c:pt>
                <c:pt idx="1743">
                  <c:v>42311.543749999997</c:v>
                </c:pt>
                <c:pt idx="1744">
                  <c:v>42311.5444444444</c:v>
                </c:pt>
                <c:pt idx="1745">
                  <c:v>42311.545138888898</c:v>
                </c:pt>
                <c:pt idx="1746">
                  <c:v>42311.545833333301</c:v>
                </c:pt>
                <c:pt idx="1747">
                  <c:v>42311.546527777798</c:v>
                </c:pt>
                <c:pt idx="1748">
                  <c:v>42311.547222222202</c:v>
                </c:pt>
                <c:pt idx="1749">
                  <c:v>42311.547916666699</c:v>
                </c:pt>
                <c:pt idx="1750">
                  <c:v>42311.548611111102</c:v>
                </c:pt>
                <c:pt idx="1751">
                  <c:v>42311.5493055556</c:v>
                </c:pt>
                <c:pt idx="1752">
                  <c:v>42311.55</c:v>
                </c:pt>
                <c:pt idx="1753">
                  <c:v>42311.550694444399</c:v>
                </c:pt>
                <c:pt idx="1754">
                  <c:v>42311.551388888904</c:v>
                </c:pt>
                <c:pt idx="1755">
                  <c:v>42311.552083333299</c:v>
                </c:pt>
                <c:pt idx="1756">
                  <c:v>42311.552777777797</c:v>
                </c:pt>
                <c:pt idx="1757">
                  <c:v>42311.5534722222</c:v>
                </c:pt>
                <c:pt idx="1758">
                  <c:v>42311.554166666698</c:v>
                </c:pt>
                <c:pt idx="1759">
                  <c:v>42311.554861111101</c:v>
                </c:pt>
                <c:pt idx="1760">
                  <c:v>42311.555555555598</c:v>
                </c:pt>
                <c:pt idx="1761">
                  <c:v>42311.556250000001</c:v>
                </c:pt>
                <c:pt idx="1762">
                  <c:v>42311.556944444397</c:v>
                </c:pt>
                <c:pt idx="1763">
                  <c:v>42311.557638888902</c:v>
                </c:pt>
                <c:pt idx="1764">
                  <c:v>42311.558333333298</c:v>
                </c:pt>
                <c:pt idx="1765">
                  <c:v>42311.559027777803</c:v>
                </c:pt>
                <c:pt idx="1766">
                  <c:v>42311.559722222199</c:v>
                </c:pt>
                <c:pt idx="1767">
                  <c:v>42311.560416666704</c:v>
                </c:pt>
                <c:pt idx="1768">
                  <c:v>42311.561111111099</c:v>
                </c:pt>
                <c:pt idx="1769">
                  <c:v>42311.561805555597</c:v>
                </c:pt>
                <c:pt idx="1770">
                  <c:v>42311.5625</c:v>
                </c:pt>
                <c:pt idx="1771">
                  <c:v>42311.563194444403</c:v>
                </c:pt>
                <c:pt idx="1772">
                  <c:v>42311.563888888901</c:v>
                </c:pt>
                <c:pt idx="1773">
                  <c:v>42311.564583333296</c:v>
                </c:pt>
                <c:pt idx="1774">
                  <c:v>42311.565277777801</c:v>
                </c:pt>
                <c:pt idx="1775">
                  <c:v>42311.565972222197</c:v>
                </c:pt>
                <c:pt idx="1776">
                  <c:v>42311.566666666702</c:v>
                </c:pt>
                <c:pt idx="1777">
                  <c:v>42311.567361111098</c:v>
                </c:pt>
                <c:pt idx="1778">
                  <c:v>42311.568055555603</c:v>
                </c:pt>
                <c:pt idx="1779">
                  <c:v>42311.568749999999</c:v>
                </c:pt>
                <c:pt idx="1780">
                  <c:v>42311.569444444402</c:v>
                </c:pt>
                <c:pt idx="1781">
                  <c:v>42311.570138888899</c:v>
                </c:pt>
                <c:pt idx="1782">
                  <c:v>42311.570833333302</c:v>
                </c:pt>
                <c:pt idx="1783">
                  <c:v>42311.5715277778</c:v>
                </c:pt>
                <c:pt idx="1784">
                  <c:v>42311.572222222203</c:v>
                </c:pt>
                <c:pt idx="1785">
                  <c:v>42311.572916666701</c:v>
                </c:pt>
                <c:pt idx="1786">
                  <c:v>42311.573611111096</c:v>
                </c:pt>
                <c:pt idx="1787">
                  <c:v>42311.574305555601</c:v>
                </c:pt>
                <c:pt idx="1788">
                  <c:v>42311.574999999997</c:v>
                </c:pt>
                <c:pt idx="1789">
                  <c:v>42311.5756944444</c:v>
                </c:pt>
                <c:pt idx="1790">
                  <c:v>42311.576388888898</c:v>
                </c:pt>
                <c:pt idx="1791">
                  <c:v>42311.577083333301</c:v>
                </c:pt>
                <c:pt idx="1792">
                  <c:v>42311.577777777798</c:v>
                </c:pt>
                <c:pt idx="1793">
                  <c:v>42311.578472222202</c:v>
                </c:pt>
                <c:pt idx="1794">
                  <c:v>42311.579166666699</c:v>
                </c:pt>
                <c:pt idx="1795">
                  <c:v>42311.579861111102</c:v>
                </c:pt>
                <c:pt idx="1796">
                  <c:v>42311.5805555556</c:v>
                </c:pt>
                <c:pt idx="1797">
                  <c:v>42311.581250000003</c:v>
                </c:pt>
                <c:pt idx="1798">
                  <c:v>42311.581944444399</c:v>
                </c:pt>
                <c:pt idx="1799">
                  <c:v>42311.582638888904</c:v>
                </c:pt>
                <c:pt idx="1800">
                  <c:v>42311.583333333299</c:v>
                </c:pt>
                <c:pt idx="1801">
                  <c:v>42311.584027777797</c:v>
                </c:pt>
                <c:pt idx="1802">
                  <c:v>42311.5847222222</c:v>
                </c:pt>
                <c:pt idx="1803">
                  <c:v>42311.585416666698</c:v>
                </c:pt>
                <c:pt idx="1804">
                  <c:v>42311.586111111101</c:v>
                </c:pt>
                <c:pt idx="1805">
                  <c:v>42311.586805555598</c:v>
                </c:pt>
                <c:pt idx="1806">
                  <c:v>42311.587500000001</c:v>
                </c:pt>
                <c:pt idx="1807">
                  <c:v>42311.588194444397</c:v>
                </c:pt>
                <c:pt idx="1808">
                  <c:v>42311.588888888902</c:v>
                </c:pt>
                <c:pt idx="1809">
                  <c:v>42311.589583333298</c:v>
                </c:pt>
                <c:pt idx="1810">
                  <c:v>42311.590277777803</c:v>
                </c:pt>
                <c:pt idx="1811">
                  <c:v>42311.590972222199</c:v>
                </c:pt>
                <c:pt idx="1812">
                  <c:v>42311.591666666704</c:v>
                </c:pt>
                <c:pt idx="1813">
                  <c:v>42311.592361111099</c:v>
                </c:pt>
                <c:pt idx="1814">
                  <c:v>42311.593055555597</c:v>
                </c:pt>
                <c:pt idx="1815">
                  <c:v>42311.59375</c:v>
                </c:pt>
                <c:pt idx="1816">
                  <c:v>42311.594444444403</c:v>
                </c:pt>
                <c:pt idx="1817">
                  <c:v>42311.595138888901</c:v>
                </c:pt>
                <c:pt idx="1818">
                  <c:v>42311.595833333296</c:v>
                </c:pt>
                <c:pt idx="1819">
                  <c:v>42311.596527777801</c:v>
                </c:pt>
                <c:pt idx="1820">
                  <c:v>42311.597222222197</c:v>
                </c:pt>
                <c:pt idx="1821">
                  <c:v>42311.597916666702</c:v>
                </c:pt>
                <c:pt idx="1822">
                  <c:v>42311.598611111098</c:v>
                </c:pt>
                <c:pt idx="1823">
                  <c:v>42311.599305555603</c:v>
                </c:pt>
                <c:pt idx="1824">
                  <c:v>42311.6</c:v>
                </c:pt>
                <c:pt idx="1825">
                  <c:v>42311.600694444402</c:v>
                </c:pt>
                <c:pt idx="1826">
                  <c:v>42311.601388888899</c:v>
                </c:pt>
                <c:pt idx="1827">
                  <c:v>42311.602083333302</c:v>
                </c:pt>
                <c:pt idx="1828">
                  <c:v>42311.6027777778</c:v>
                </c:pt>
                <c:pt idx="1829">
                  <c:v>42311.603472222203</c:v>
                </c:pt>
                <c:pt idx="1830">
                  <c:v>42311.604166666701</c:v>
                </c:pt>
                <c:pt idx="1831">
                  <c:v>42311.604861111096</c:v>
                </c:pt>
                <c:pt idx="1832">
                  <c:v>42311.605555555601</c:v>
                </c:pt>
                <c:pt idx="1833">
                  <c:v>42311.606249999997</c:v>
                </c:pt>
                <c:pt idx="1834">
                  <c:v>42311.6069444444</c:v>
                </c:pt>
                <c:pt idx="1835">
                  <c:v>42311.607638888898</c:v>
                </c:pt>
                <c:pt idx="1836">
                  <c:v>42311.608333333301</c:v>
                </c:pt>
                <c:pt idx="1837">
                  <c:v>42311.609027777798</c:v>
                </c:pt>
                <c:pt idx="1838">
                  <c:v>42311.609722222202</c:v>
                </c:pt>
                <c:pt idx="1839">
                  <c:v>42311.610416666699</c:v>
                </c:pt>
                <c:pt idx="1840">
                  <c:v>42311.611111111102</c:v>
                </c:pt>
                <c:pt idx="1841">
                  <c:v>42311.6118055556</c:v>
                </c:pt>
                <c:pt idx="1842">
                  <c:v>42311.612500000003</c:v>
                </c:pt>
                <c:pt idx="1843">
                  <c:v>42311.613194444399</c:v>
                </c:pt>
                <c:pt idx="1844">
                  <c:v>42311.613888888904</c:v>
                </c:pt>
                <c:pt idx="1845">
                  <c:v>42311.614583333299</c:v>
                </c:pt>
                <c:pt idx="1846">
                  <c:v>42311.615277777797</c:v>
                </c:pt>
                <c:pt idx="1847">
                  <c:v>42311.6159722222</c:v>
                </c:pt>
                <c:pt idx="1848">
                  <c:v>42311.616666666698</c:v>
                </c:pt>
                <c:pt idx="1849">
                  <c:v>42311.617361111101</c:v>
                </c:pt>
                <c:pt idx="1850">
                  <c:v>42311.618055555598</c:v>
                </c:pt>
                <c:pt idx="1851">
                  <c:v>42311.618750000001</c:v>
                </c:pt>
                <c:pt idx="1852">
                  <c:v>42311.619444444397</c:v>
                </c:pt>
                <c:pt idx="1853">
                  <c:v>42311.620138888902</c:v>
                </c:pt>
                <c:pt idx="1854">
                  <c:v>42311.620833333298</c:v>
                </c:pt>
                <c:pt idx="1855">
                  <c:v>42311.621527777803</c:v>
                </c:pt>
                <c:pt idx="1856">
                  <c:v>42311.622222222199</c:v>
                </c:pt>
                <c:pt idx="1857">
                  <c:v>42311.622916666704</c:v>
                </c:pt>
                <c:pt idx="1858">
                  <c:v>42311.623611111099</c:v>
                </c:pt>
                <c:pt idx="1859">
                  <c:v>42311.624305555597</c:v>
                </c:pt>
                <c:pt idx="1860">
                  <c:v>42311.625</c:v>
                </c:pt>
                <c:pt idx="1861">
                  <c:v>42311.625694444403</c:v>
                </c:pt>
                <c:pt idx="1862">
                  <c:v>42311.626388888901</c:v>
                </c:pt>
                <c:pt idx="1863">
                  <c:v>42311.627083333296</c:v>
                </c:pt>
                <c:pt idx="1864">
                  <c:v>42311.627777777801</c:v>
                </c:pt>
                <c:pt idx="1865">
                  <c:v>42311.628472222197</c:v>
                </c:pt>
                <c:pt idx="1866">
                  <c:v>42311.629166666702</c:v>
                </c:pt>
                <c:pt idx="1867">
                  <c:v>42311.629861111098</c:v>
                </c:pt>
                <c:pt idx="1868">
                  <c:v>42311.630555555603</c:v>
                </c:pt>
                <c:pt idx="1869">
                  <c:v>42311.631249999999</c:v>
                </c:pt>
                <c:pt idx="1870">
                  <c:v>42311.631944444402</c:v>
                </c:pt>
                <c:pt idx="1871">
                  <c:v>42311.632638888899</c:v>
                </c:pt>
                <c:pt idx="1872">
                  <c:v>42311.633333333302</c:v>
                </c:pt>
                <c:pt idx="1873">
                  <c:v>42311.6340277778</c:v>
                </c:pt>
                <c:pt idx="1874">
                  <c:v>42311.634722222203</c:v>
                </c:pt>
                <c:pt idx="1875">
                  <c:v>42311.635416666701</c:v>
                </c:pt>
                <c:pt idx="1876">
                  <c:v>42311.636111111096</c:v>
                </c:pt>
                <c:pt idx="1877">
                  <c:v>42311.636805555601</c:v>
                </c:pt>
                <c:pt idx="1878">
                  <c:v>42311.637499999997</c:v>
                </c:pt>
                <c:pt idx="1879">
                  <c:v>42311.6381944444</c:v>
                </c:pt>
                <c:pt idx="1880">
                  <c:v>42311.638888888898</c:v>
                </c:pt>
                <c:pt idx="1881">
                  <c:v>42311.639583333301</c:v>
                </c:pt>
                <c:pt idx="1882">
                  <c:v>42311.640277777798</c:v>
                </c:pt>
                <c:pt idx="1883">
                  <c:v>42311.640972222202</c:v>
                </c:pt>
                <c:pt idx="1884">
                  <c:v>42311.641666666699</c:v>
                </c:pt>
                <c:pt idx="1885">
                  <c:v>42311.642361111102</c:v>
                </c:pt>
                <c:pt idx="1886">
                  <c:v>42311.6430555556</c:v>
                </c:pt>
                <c:pt idx="1887">
                  <c:v>42311.643750000003</c:v>
                </c:pt>
                <c:pt idx="1888">
                  <c:v>42311.644444444399</c:v>
                </c:pt>
                <c:pt idx="1889">
                  <c:v>42311.645138888904</c:v>
                </c:pt>
                <c:pt idx="1890">
                  <c:v>42311.645833333299</c:v>
                </c:pt>
                <c:pt idx="1891">
                  <c:v>42311.646527777797</c:v>
                </c:pt>
                <c:pt idx="1892">
                  <c:v>42311.6472222222</c:v>
                </c:pt>
                <c:pt idx="1893">
                  <c:v>42311.647916666698</c:v>
                </c:pt>
                <c:pt idx="1894">
                  <c:v>42311.648611111101</c:v>
                </c:pt>
                <c:pt idx="1895">
                  <c:v>42311.649305555598</c:v>
                </c:pt>
                <c:pt idx="1896">
                  <c:v>42311.65</c:v>
                </c:pt>
                <c:pt idx="1897">
                  <c:v>42311.650694444397</c:v>
                </c:pt>
                <c:pt idx="1898">
                  <c:v>42311.651388888902</c:v>
                </c:pt>
                <c:pt idx="1899">
                  <c:v>42311.652083333298</c:v>
                </c:pt>
                <c:pt idx="1900">
                  <c:v>42311.652777777803</c:v>
                </c:pt>
                <c:pt idx="1901">
                  <c:v>42311.653472222199</c:v>
                </c:pt>
                <c:pt idx="1902">
                  <c:v>42311.654166666704</c:v>
                </c:pt>
                <c:pt idx="1903">
                  <c:v>42311.654861111099</c:v>
                </c:pt>
                <c:pt idx="1904">
                  <c:v>42311.655555555597</c:v>
                </c:pt>
                <c:pt idx="1905">
                  <c:v>42311.65625</c:v>
                </c:pt>
                <c:pt idx="1906">
                  <c:v>42311.656944444403</c:v>
                </c:pt>
                <c:pt idx="1907">
                  <c:v>42311.657638888901</c:v>
                </c:pt>
                <c:pt idx="1908">
                  <c:v>42311.658333333296</c:v>
                </c:pt>
                <c:pt idx="1909">
                  <c:v>42311.659027777801</c:v>
                </c:pt>
                <c:pt idx="1910">
                  <c:v>42311.659722222197</c:v>
                </c:pt>
                <c:pt idx="1911">
                  <c:v>42311.660416666702</c:v>
                </c:pt>
                <c:pt idx="1912">
                  <c:v>42311.661111111098</c:v>
                </c:pt>
                <c:pt idx="1913">
                  <c:v>42311.661805555603</c:v>
                </c:pt>
                <c:pt idx="1914">
                  <c:v>42311.662499999999</c:v>
                </c:pt>
                <c:pt idx="1915">
                  <c:v>42311.663194444402</c:v>
                </c:pt>
                <c:pt idx="1916">
                  <c:v>42311.663888888899</c:v>
                </c:pt>
                <c:pt idx="1917">
                  <c:v>42311.664583333302</c:v>
                </c:pt>
                <c:pt idx="1918">
                  <c:v>42311.6652777778</c:v>
                </c:pt>
                <c:pt idx="1919">
                  <c:v>42311.665972222203</c:v>
                </c:pt>
                <c:pt idx="1920">
                  <c:v>42311.666666666701</c:v>
                </c:pt>
                <c:pt idx="1921">
                  <c:v>42311.667361111096</c:v>
                </c:pt>
                <c:pt idx="1922">
                  <c:v>42311.668055555601</c:v>
                </c:pt>
                <c:pt idx="1923">
                  <c:v>42311.668749999997</c:v>
                </c:pt>
                <c:pt idx="1924">
                  <c:v>42311.6694444444</c:v>
                </c:pt>
                <c:pt idx="1925">
                  <c:v>42311.670138888898</c:v>
                </c:pt>
                <c:pt idx="1926">
                  <c:v>42311.670833333301</c:v>
                </c:pt>
                <c:pt idx="1927">
                  <c:v>42311.671527777798</c:v>
                </c:pt>
                <c:pt idx="1928">
                  <c:v>42311.672222222202</c:v>
                </c:pt>
                <c:pt idx="1929">
                  <c:v>42311.672916666699</c:v>
                </c:pt>
                <c:pt idx="1930">
                  <c:v>42311.673611111102</c:v>
                </c:pt>
                <c:pt idx="1931">
                  <c:v>42311.6743055556</c:v>
                </c:pt>
                <c:pt idx="1932">
                  <c:v>42311.675000000003</c:v>
                </c:pt>
                <c:pt idx="1933">
                  <c:v>42311.675694444399</c:v>
                </c:pt>
                <c:pt idx="1934">
                  <c:v>42311.676388888904</c:v>
                </c:pt>
                <c:pt idx="1935">
                  <c:v>42311.677083333299</c:v>
                </c:pt>
                <c:pt idx="1936">
                  <c:v>42311.677777777797</c:v>
                </c:pt>
                <c:pt idx="1937">
                  <c:v>42311.6784722222</c:v>
                </c:pt>
                <c:pt idx="1938">
                  <c:v>42311.679166666698</c:v>
                </c:pt>
                <c:pt idx="1939">
                  <c:v>42311.679861111101</c:v>
                </c:pt>
                <c:pt idx="1940">
                  <c:v>42311.680555555598</c:v>
                </c:pt>
                <c:pt idx="1941">
                  <c:v>42311.681250000001</c:v>
                </c:pt>
                <c:pt idx="1942">
                  <c:v>42311.681944444397</c:v>
                </c:pt>
                <c:pt idx="1943">
                  <c:v>42311.682638888902</c:v>
                </c:pt>
                <c:pt idx="1944">
                  <c:v>42311.683333333298</c:v>
                </c:pt>
                <c:pt idx="1945">
                  <c:v>42311.684027777803</c:v>
                </c:pt>
                <c:pt idx="1946">
                  <c:v>42311.684722222199</c:v>
                </c:pt>
                <c:pt idx="1947">
                  <c:v>42311.685416666704</c:v>
                </c:pt>
                <c:pt idx="1948">
                  <c:v>42311.686111111099</c:v>
                </c:pt>
                <c:pt idx="1949">
                  <c:v>42311.686805555597</c:v>
                </c:pt>
                <c:pt idx="1950">
                  <c:v>42311.6875</c:v>
                </c:pt>
                <c:pt idx="1951">
                  <c:v>42311.688194444403</c:v>
                </c:pt>
                <c:pt idx="1952">
                  <c:v>42311.688888888901</c:v>
                </c:pt>
                <c:pt idx="1953">
                  <c:v>42311.689583333296</c:v>
                </c:pt>
                <c:pt idx="1954">
                  <c:v>42311.690277777801</c:v>
                </c:pt>
                <c:pt idx="1955">
                  <c:v>42311.690972222197</c:v>
                </c:pt>
                <c:pt idx="1956">
                  <c:v>42311.691666666702</c:v>
                </c:pt>
                <c:pt idx="1957">
                  <c:v>42311.692361111098</c:v>
                </c:pt>
                <c:pt idx="1958">
                  <c:v>42311.693055555603</c:v>
                </c:pt>
                <c:pt idx="1959">
                  <c:v>42311.693749999999</c:v>
                </c:pt>
                <c:pt idx="1960">
                  <c:v>42311.694444444402</c:v>
                </c:pt>
                <c:pt idx="1961">
                  <c:v>42311.695138888899</c:v>
                </c:pt>
                <c:pt idx="1962">
                  <c:v>42311.695833333302</c:v>
                </c:pt>
                <c:pt idx="1963">
                  <c:v>42311.6965277778</c:v>
                </c:pt>
                <c:pt idx="1964">
                  <c:v>42311.697222222203</c:v>
                </c:pt>
                <c:pt idx="1965">
                  <c:v>42311.697916666701</c:v>
                </c:pt>
                <c:pt idx="1966">
                  <c:v>42311.698611111096</c:v>
                </c:pt>
                <c:pt idx="1967">
                  <c:v>42311.699305555601</c:v>
                </c:pt>
                <c:pt idx="1968">
                  <c:v>42311.7</c:v>
                </c:pt>
                <c:pt idx="1969">
                  <c:v>42311.7006944444</c:v>
                </c:pt>
                <c:pt idx="1970">
                  <c:v>42311.701388888898</c:v>
                </c:pt>
                <c:pt idx="1971">
                  <c:v>42311.702083333301</c:v>
                </c:pt>
                <c:pt idx="1972">
                  <c:v>42311.702777777798</c:v>
                </c:pt>
                <c:pt idx="1973">
                  <c:v>42311.703472222202</c:v>
                </c:pt>
                <c:pt idx="1974">
                  <c:v>42311.704166666699</c:v>
                </c:pt>
                <c:pt idx="1975">
                  <c:v>42311.704861111102</c:v>
                </c:pt>
                <c:pt idx="1976">
                  <c:v>42311.7055555556</c:v>
                </c:pt>
                <c:pt idx="1977">
                  <c:v>42311.706250000003</c:v>
                </c:pt>
                <c:pt idx="1978">
                  <c:v>42311.706944444399</c:v>
                </c:pt>
                <c:pt idx="1979">
                  <c:v>42311.707638888904</c:v>
                </c:pt>
                <c:pt idx="1980">
                  <c:v>42311.708333333299</c:v>
                </c:pt>
                <c:pt idx="1981">
                  <c:v>42311.709027777797</c:v>
                </c:pt>
                <c:pt idx="1982">
                  <c:v>42311.7097222222</c:v>
                </c:pt>
                <c:pt idx="1983">
                  <c:v>42311.710416666698</c:v>
                </c:pt>
                <c:pt idx="1984">
                  <c:v>42311.711111111101</c:v>
                </c:pt>
                <c:pt idx="1985">
                  <c:v>42311.711805555598</c:v>
                </c:pt>
                <c:pt idx="1986">
                  <c:v>42311.712500000001</c:v>
                </c:pt>
                <c:pt idx="1987">
                  <c:v>42311.713194444397</c:v>
                </c:pt>
                <c:pt idx="1988">
                  <c:v>42311.713888888902</c:v>
                </c:pt>
                <c:pt idx="1989">
                  <c:v>42311.714583333298</c:v>
                </c:pt>
                <c:pt idx="1990">
                  <c:v>42311.715277777803</c:v>
                </c:pt>
                <c:pt idx="1991">
                  <c:v>42311.715972222199</c:v>
                </c:pt>
                <c:pt idx="1992">
                  <c:v>42311.716666666704</c:v>
                </c:pt>
                <c:pt idx="1993">
                  <c:v>42311.717361111099</c:v>
                </c:pt>
                <c:pt idx="1994">
                  <c:v>42311.718055555597</c:v>
                </c:pt>
                <c:pt idx="1995">
                  <c:v>42311.71875</c:v>
                </c:pt>
                <c:pt idx="1996">
                  <c:v>42311.719444444403</c:v>
                </c:pt>
                <c:pt idx="1997">
                  <c:v>42311.720138888901</c:v>
                </c:pt>
                <c:pt idx="1998">
                  <c:v>42311.720833333296</c:v>
                </c:pt>
                <c:pt idx="1999">
                  <c:v>42311.721527777801</c:v>
                </c:pt>
                <c:pt idx="2000">
                  <c:v>42311.722222222197</c:v>
                </c:pt>
                <c:pt idx="2001">
                  <c:v>42311.722916666702</c:v>
                </c:pt>
                <c:pt idx="2002">
                  <c:v>42311.723611111098</c:v>
                </c:pt>
                <c:pt idx="2003">
                  <c:v>42311.724305555603</c:v>
                </c:pt>
                <c:pt idx="2004">
                  <c:v>42311.724999999999</c:v>
                </c:pt>
                <c:pt idx="2005">
                  <c:v>42311.725694444402</c:v>
                </c:pt>
                <c:pt idx="2006">
                  <c:v>42311.726388888899</c:v>
                </c:pt>
                <c:pt idx="2007">
                  <c:v>42311.727083333302</c:v>
                </c:pt>
                <c:pt idx="2008">
                  <c:v>42311.7277777778</c:v>
                </c:pt>
                <c:pt idx="2009">
                  <c:v>42311.728472222203</c:v>
                </c:pt>
                <c:pt idx="2010">
                  <c:v>42311.729166666701</c:v>
                </c:pt>
                <c:pt idx="2011">
                  <c:v>42311.729861111096</c:v>
                </c:pt>
                <c:pt idx="2012">
                  <c:v>42311.730555555601</c:v>
                </c:pt>
                <c:pt idx="2013">
                  <c:v>42311.731249999997</c:v>
                </c:pt>
                <c:pt idx="2014">
                  <c:v>42311.7319444444</c:v>
                </c:pt>
                <c:pt idx="2015">
                  <c:v>42311.732638888898</c:v>
                </c:pt>
                <c:pt idx="2016">
                  <c:v>42311.733333333301</c:v>
                </c:pt>
                <c:pt idx="2017">
                  <c:v>42311.734027777798</c:v>
                </c:pt>
                <c:pt idx="2018">
                  <c:v>42311.734722222202</c:v>
                </c:pt>
                <c:pt idx="2019">
                  <c:v>42311.735416666699</c:v>
                </c:pt>
                <c:pt idx="2020">
                  <c:v>42311.736111111102</c:v>
                </c:pt>
                <c:pt idx="2021">
                  <c:v>42311.7368055556</c:v>
                </c:pt>
                <c:pt idx="2022">
                  <c:v>42311.737500000003</c:v>
                </c:pt>
                <c:pt idx="2023">
                  <c:v>42311.738194444399</c:v>
                </c:pt>
                <c:pt idx="2024">
                  <c:v>42311.738888888904</c:v>
                </c:pt>
                <c:pt idx="2025">
                  <c:v>42311.739583333299</c:v>
                </c:pt>
                <c:pt idx="2026">
                  <c:v>42311.740277777797</c:v>
                </c:pt>
                <c:pt idx="2027">
                  <c:v>42311.7409722222</c:v>
                </c:pt>
                <c:pt idx="2028">
                  <c:v>42311.741666666698</c:v>
                </c:pt>
                <c:pt idx="2029">
                  <c:v>42311.742361111101</c:v>
                </c:pt>
                <c:pt idx="2030">
                  <c:v>42311.743055555598</c:v>
                </c:pt>
                <c:pt idx="2031">
                  <c:v>42311.743750000001</c:v>
                </c:pt>
                <c:pt idx="2032">
                  <c:v>42311.744444444397</c:v>
                </c:pt>
                <c:pt idx="2033">
                  <c:v>42311.745138888902</c:v>
                </c:pt>
                <c:pt idx="2034">
                  <c:v>42311.745833333298</c:v>
                </c:pt>
                <c:pt idx="2035">
                  <c:v>42311.746527777803</c:v>
                </c:pt>
                <c:pt idx="2036">
                  <c:v>42311.747222222199</c:v>
                </c:pt>
                <c:pt idx="2037">
                  <c:v>42311.747916666704</c:v>
                </c:pt>
                <c:pt idx="2038">
                  <c:v>42311.748611111099</c:v>
                </c:pt>
                <c:pt idx="2039">
                  <c:v>42311.749305555597</c:v>
                </c:pt>
                <c:pt idx="2040">
                  <c:v>42311.75</c:v>
                </c:pt>
                <c:pt idx="2041">
                  <c:v>42311.750694444403</c:v>
                </c:pt>
                <c:pt idx="2042">
                  <c:v>42311.751388888901</c:v>
                </c:pt>
                <c:pt idx="2043">
                  <c:v>42311.752083333296</c:v>
                </c:pt>
                <c:pt idx="2044">
                  <c:v>42311.752777777801</c:v>
                </c:pt>
                <c:pt idx="2045">
                  <c:v>42311.753472222197</c:v>
                </c:pt>
                <c:pt idx="2046">
                  <c:v>42311.754166666702</c:v>
                </c:pt>
                <c:pt idx="2047">
                  <c:v>42311.754861111098</c:v>
                </c:pt>
                <c:pt idx="2048">
                  <c:v>42311.755555555603</c:v>
                </c:pt>
                <c:pt idx="2049">
                  <c:v>42311.756249999999</c:v>
                </c:pt>
                <c:pt idx="2050">
                  <c:v>42311.756944444402</c:v>
                </c:pt>
                <c:pt idx="2051">
                  <c:v>42311.757638888899</c:v>
                </c:pt>
                <c:pt idx="2052">
                  <c:v>42311.758333333302</c:v>
                </c:pt>
                <c:pt idx="2053">
                  <c:v>42311.7590277778</c:v>
                </c:pt>
                <c:pt idx="2054">
                  <c:v>42311.759722222203</c:v>
                </c:pt>
                <c:pt idx="2055">
                  <c:v>42311.760416666701</c:v>
                </c:pt>
                <c:pt idx="2056">
                  <c:v>42311.761111111096</c:v>
                </c:pt>
                <c:pt idx="2057">
                  <c:v>42311.761805555601</c:v>
                </c:pt>
                <c:pt idx="2058">
                  <c:v>42311.762499999997</c:v>
                </c:pt>
                <c:pt idx="2059">
                  <c:v>42311.7631944444</c:v>
                </c:pt>
                <c:pt idx="2060">
                  <c:v>42311.763888888898</c:v>
                </c:pt>
                <c:pt idx="2061">
                  <c:v>42311.764583333301</c:v>
                </c:pt>
                <c:pt idx="2062">
                  <c:v>42311.765277777798</c:v>
                </c:pt>
                <c:pt idx="2063">
                  <c:v>42311.765972222202</c:v>
                </c:pt>
                <c:pt idx="2064">
                  <c:v>42311.766666666699</c:v>
                </c:pt>
                <c:pt idx="2065">
                  <c:v>42311.767361111102</c:v>
                </c:pt>
                <c:pt idx="2066">
                  <c:v>42311.7680555556</c:v>
                </c:pt>
                <c:pt idx="2067">
                  <c:v>42311.768750000003</c:v>
                </c:pt>
                <c:pt idx="2068">
                  <c:v>42311.769444444399</c:v>
                </c:pt>
                <c:pt idx="2069">
                  <c:v>42311.770138888904</c:v>
                </c:pt>
                <c:pt idx="2070">
                  <c:v>42311.770833333299</c:v>
                </c:pt>
                <c:pt idx="2071">
                  <c:v>42311.771527777797</c:v>
                </c:pt>
                <c:pt idx="2072">
                  <c:v>42311.7722222222</c:v>
                </c:pt>
                <c:pt idx="2073">
                  <c:v>42311.772916666698</c:v>
                </c:pt>
                <c:pt idx="2074">
                  <c:v>42311.773611111101</c:v>
                </c:pt>
                <c:pt idx="2075">
                  <c:v>42311.774305555598</c:v>
                </c:pt>
                <c:pt idx="2076">
                  <c:v>42311.775000000001</c:v>
                </c:pt>
                <c:pt idx="2077">
                  <c:v>42311.775694444397</c:v>
                </c:pt>
                <c:pt idx="2078">
                  <c:v>42311.776388888902</c:v>
                </c:pt>
                <c:pt idx="2079">
                  <c:v>42311.777083333298</c:v>
                </c:pt>
                <c:pt idx="2080">
                  <c:v>42311.777777777803</c:v>
                </c:pt>
                <c:pt idx="2081">
                  <c:v>42311.778472222199</c:v>
                </c:pt>
                <c:pt idx="2082">
                  <c:v>42311.779166666704</c:v>
                </c:pt>
                <c:pt idx="2083">
                  <c:v>42311.779861111099</c:v>
                </c:pt>
                <c:pt idx="2084">
                  <c:v>42311.780555555597</c:v>
                </c:pt>
                <c:pt idx="2085">
                  <c:v>42311.78125</c:v>
                </c:pt>
                <c:pt idx="2086">
                  <c:v>42311.781944444403</c:v>
                </c:pt>
                <c:pt idx="2087">
                  <c:v>42311.782638888901</c:v>
                </c:pt>
                <c:pt idx="2088">
                  <c:v>42311.783333333296</c:v>
                </c:pt>
                <c:pt idx="2089">
                  <c:v>42311.784027777801</c:v>
                </c:pt>
                <c:pt idx="2090">
                  <c:v>42311.784722222197</c:v>
                </c:pt>
                <c:pt idx="2091">
                  <c:v>42311.785416666702</c:v>
                </c:pt>
                <c:pt idx="2092">
                  <c:v>42311.786111111098</c:v>
                </c:pt>
                <c:pt idx="2093">
                  <c:v>42311.786805555603</c:v>
                </c:pt>
                <c:pt idx="2094">
                  <c:v>42311.787499999999</c:v>
                </c:pt>
                <c:pt idx="2095">
                  <c:v>42311.788194444402</c:v>
                </c:pt>
                <c:pt idx="2096">
                  <c:v>42311.788888888899</c:v>
                </c:pt>
                <c:pt idx="2097">
                  <c:v>42311.789583333302</c:v>
                </c:pt>
                <c:pt idx="2098">
                  <c:v>42311.7902777778</c:v>
                </c:pt>
                <c:pt idx="2099">
                  <c:v>42311.790972222203</c:v>
                </c:pt>
                <c:pt idx="2100">
                  <c:v>42311.791666666701</c:v>
                </c:pt>
                <c:pt idx="2101">
                  <c:v>42311.792361111096</c:v>
                </c:pt>
                <c:pt idx="2102">
                  <c:v>42311.793055555601</c:v>
                </c:pt>
                <c:pt idx="2103">
                  <c:v>42311.793749999997</c:v>
                </c:pt>
                <c:pt idx="2104">
                  <c:v>42311.7944444444</c:v>
                </c:pt>
                <c:pt idx="2105">
                  <c:v>42311.795138888898</c:v>
                </c:pt>
                <c:pt idx="2106">
                  <c:v>42311.795833333301</c:v>
                </c:pt>
                <c:pt idx="2107">
                  <c:v>42311.796527777798</c:v>
                </c:pt>
                <c:pt idx="2108">
                  <c:v>42311.797222222202</c:v>
                </c:pt>
                <c:pt idx="2109">
                  <c:v>42311.797916666699</c:v>
                </c:pt>
                <c:pt idx="2110">
                  <c:v>42311.798611111102</c:v>
                </c:pt>
                <c:pt idx="2111">
                  <c:v>42311.7993055556</c:v>
                </c:pt>
                <c:pt idx="2112">
                  <c:v>42311.8</c:v>
                </c:pt>
                <c:pt idx="2113">
                  <c:v>42311.800694444399</c:v>
                </c:pt>
                <c:pt idx="2114">
                  <c:v>42311.801388888904</c:v>
                </c:pt>
                <c:pt idx="2115">
                  <c:v>42311.802083333299</c:v>
                </c:pt>
                <c:pt idx="2116">
                  <c:v>42311.802777777797</c:v>
                </c:pt>
                <c:pt idx="2117">
                  <c:v>42311.8034722222</c:v>
                </c:pt>
                <c:pt idx="2118">
                  <c:v>42311.804166666698</c:v>
                </c:pt>
                <c:pt idx="2119">
                  <c:v>42311.804861111101</c:v>
                </c:pt>
                <c:pt idx="2120">
                  <c:v>42311.805555555598</c:v>
                </c:pt>
                <c:pt idx="2121">
                  <c:v>42311.806250000001</c:v>
                </c:pt>
                <c:pt idx="2122">
                  <c:v>42311.806944444397</c:v>
                </c:pt>
                <c:pt idx="2123">
                  <c:v>42311.807638888902</c:v>
                </c:pt>
                <c:pt idx="2124">
                  <c:v>42311.808333333298</c:v>
                </c:pt>
                <c:pt idx="2125">
                  <c:v>42311.809027777803</c:v>
                </c:pt>
                <c:pt idx="2126">
                  <c:v>42311.809722222199</c:v>
                </c:pt>
                <c:pt idx="2127">
                  <c:v>42311.810416666704</c:v>
                </c:pt>
                <c:pt idx="2128">
                  <c:v>42311.811111111099</c:v>
                </c:pt>
                <c:pt idx="2129">
                  <c:v>42311.811805555597</c:v>
                </c:pt>
                <c:pt idx="2130">
                  <c:v>42311.8125</c:v>
                </c:pt>
                <c:pt idx="2131">
                  <c:v>42311.813194444403</c:v>
                </c:pt>
                <c:pt idx="2132">
                  <c:v>42311.813888888901</c:v>
                </c:pt>
                <c:pt idx="2133">
                  <c:v>42311.814583333296</c:v>
                </c:pt>
                <c:pt idx="2134">
                  <c:v>42311.815277777801</c:v>
                </c:pt>
                <c:pt idx="2135">
                  <c:v>42311.815972222197</c:v>
                </c:pt>
                <c:pt idx="2136">
                  <c:v>42311.816666666702</c:v>
                </c:pt>
                <c:pt idx="2137">
                  <c:v>42311.817361111098</c:v>
                </c:pt>
                <c:pt idx="2138">
                  <c:v>42311.818055555603</c:v>
                </c:pt>
                <c:pt idx="2139">
                  <c:v>42311.818749999999</c:v>
                </c:pt>
                <c:pt idx="2140">
                  <c:v>42311.819444444402</c:v>
                </c:pt>
                <c:pt idx="2141">
                  <c:v>42311.820138888899</c:v>
                </c:pt>
                <c:pt idx="2142">
                  <c:v>42311.820833333302</c:v>
                </c:pt>
                <c:pt idx="2143">
                  <c:v>42311.8215277778</c:v>
                </c:pt>
                <c:pt idx="2144">
                  <c:v>42311.822222222203</c:v>
                </c:pt>
                <c:pt idx="2145">
                  <c:v>42311.822916666701</c:v>
                </c:pt>
                <c:pt idx="2146">
                  <c:v>42311.823611111096</c:v>
                </c:pt>
                <c:pt idx="2147">
                  <c:v>42311.824305555601</c:v>
                </c:pt>
                <c:pt idx="2148">
                  <c:v>42311.824999999997</c:v>
                </c:pt>
                <c:pt idx="2149">
                  <c:v>42311.8256944444</c:v>
                </c:pt>
                <c:pt idx="2150">
                  <c:v>42311.826388888898</c:v>
                </c:pt>
                <c:pt idx="2151">
                  <c:v>42311.827083333301</c:v>
                </c:pt>
                <c:pt idx="2152">
                  <c:v>42311.827777777798</c:v>
                </c:pt>
                <c:pt idx="2153">
                  <c:v>42311.828472222202</c:v>
                </c:pt>
                <c:pt idx="2154">
                  <c:v>42311.829166666699</c:v>
                </c:pt>
                <c:pt idx="2155">
                  <c:v>42311.829861111102</c:v>
                </c:pt>
                <c:pt idx="2156">
                  <c:v>42311.8305555556</c:v>
                </c:pt>
                <c:pt idx="2157">
                  <c:v>42311.831250000003</c:v>
                </c:pt>
                <c:pt idx="2158">
                  <c:v>42311.831944444399</c:v>
                </c:pt>
                <c:pt idx="2159">
                  <c:v>42311.832638888904</c:v>
                </c:pt>
                <c:pt idx="2160">
                  <c:v>42311.833333333299</c:v>
                </c:pt>
                <c:pt idx="2161">
                  <c:v>42311.834027777797</c:v>
                </c:pt>
                <c:pt idx="2162">
                  <c:v>42311.8347222222</c:v>
                </c:pt>
                <c:pt idx="2163">
                  <c:v>42311.835416666698</c:v>
                </c:pt>
                <c:pt idx="2164">
                  <c:v>42311.836111111101</c:v>
                </c:pt>
                <c:pt idx="2165">
                  <c:v>42311.836805555598</c:v>
                </c:pt>
                <c:pt idx="2166">
                  <c:v>42311.837500000001</c:v>
                </c:pt>
                <c:pt idx="2167">
                  <c:v>42311.838194444397</c:v>
                </c:pt>
                <c:pt idx="2168">
                  <c:v>42311.838888888902</c:v>
                </c:pt>
                <c:pt idx="2169">
                  <c:v>42311.839583333298</c:v>
                </c:pt>
                <c:pt idx="2170">
                  <c:v>42311.840277777803</c:v>
                </c:pt>
                <c:pt idx="2171">
                  <c:v>42311.840972222199</c:v>
                </c:pt>
                <c:pt idx="2172">
                  <c:v>42311.841666666704</c:v>
                </c:pt>
                <c:pt idx="2173">
                  <c:v>42311.842361111099</c:v>
                </c:pt>
                <c:pt idx="2174">
                  <c:v>42311.843055555597</c:v>
                </c:pt>
                <c:pt idx="2175">
                  <c:v>42311.84375</c:v>
                </c:pt>
                <c:pt idx="2176">
                  <c:v>42311.844444444403</c:v>
                </c:pt>
                <c:pt idx="2177">
                  <c:v>42311.845138888901</c:v>
                </c:pt>
                <c:pt idx="2178">
                  <c:v>42311.845833333296</c:v>
                </c:pt>
                <c:pt idx="2179">
                  <c:v>42311.846527777801</c:v>
                </c:pt>
                <c:pt idx="2180">
                  <c:v>42311.847222222197</c:v>
                </c:pt>
                <c:pt idx="2181">
                  <c:v>42311.847916666702</c:v>
                </c:pt>
                <c:pt idx="2182">
                  <c:v>42311.848611111098</c:v>
                </c:pt>
                <c:pt idx="2183">
                  <c:v>42311.849305555603</c:v>
                </c:pt>
                <c:pt idx="2184">
                  <c:v>42311.85</c:v>
                </c:pt>
                <c:pt idx="2185">
                  <c:v>42311.850694444402</c:v>
                </c:pt>
                <c:pt idx="2186">
                  <c:v>42311.851388888899</c:v>
                </c:pt>
                <c:pt idx="2187">
                  <c:v>42311.852083333302</c:v>
                </c:pt>
                <c:pt idx="2188">
                  <c:v>42311.8527777778</c:v>
                </c:pt>
                <c:pt idx="2189">
                  <c:v>42311.853472222203</c:v>
                </c:pt>
                <c:pt idx="2190">
                  <c:v>42311.854166666701</c:v>
                </c:pt>
                <c:pt idx="2191">
                  <c:v>42311.854861111096</c:v>
                </c:pt>
                <c:pt idx="2192">
                  <c:v>42311.855555555601</c:v>
                </c:pt>
                <c:pt idx="2193">
                  <c:v>42311.856249999997</c:v>
                </c:pt>
                <c:pt idx="2194">
                  <c:v>42311.8569444444</c:v>
                </c:pt>
                <c:pt idx="2195">
                  <c:v>42311.857638888898</c:v>
                </c:pt>
                <c:pt idx="2196">
                  <c:v>42311.858333333301</c:v>
                </c:pt>
                <c:pt idx="2197">
                  <c:v>42311.859027777798</c:v>
                </c:pt>
                <c:pt idx="2198">
                  <c:v>42311.859722222202</c:v>
                </c:pt>
                <c:pt idx="2199">
                  <c:v>42311.860416666699</c:v>
                </c:pt>
                <c:pt idx="2200">
                  <c:v>42311.861111111102</c:v>
                </c:pt>
                <c:pt idx="2201">
                  <c:v>42311.8618055556</c:v>
                </c:pt>
                <c:pt idx="2202">
                  <c:v>42311.862500000003</c:v>
                </c:pt>
                <c:pt idx="2203">
                  <c:v>42311.863194444399</c:v>
                </c:pt>
                <c:pt idx="2204">
                  <c:v>42311.863888888904</c:v>
                </c:pt>
                <c:pt idx="2205">
                  <c:v>42311.864583333299</c:v>
                </c:pt>
                <c:pt idx="2206">
                  <c:v>42311.865277777797</c:v>
                </c:pt>
                <c:pt idx="2207">
                  <c:v>42311.8659722222</c:v>
                </c:pt>
                <c:pt idx="2208">
                  <c:v>42311.866666666698</c:v>
                </c:pt>
                <c:pt idx="2209">
                  <c:v>42311.867361111101</c:v>
                </c:pt>
                <c:pt idx="2210">
                  <c:v>42311.868055555598</c:v>
                </c:pt>
                <c:pt idx="2211">
                  <c:v>42311.868750000001</c:v>
                </c:pt>
                <c:pt idx="2212">
                  <c:v>42311.869444444397</c:v>
                </c:pt>
                <c:pt idx="2213">
                  <c:v>42311.870138888902</c:v>
                </c:pt>
                <c:pt idx="2214">
                  <c:v>42311.870833333298</c:v>
                </c:pt>
                <c:pt idx="2215">
                  <c:v>42311.871527777803</c:v>
                </c:pt>
                <c:pt idx="2216">
                  <c:v>42311.872222222199</c:v>
                </c:pt>
                <c:pt idx="2217">
                  <c:v>42311.872916666704</c:v>
                </c:pt>
                <c:pt idx="2218">
                  <c:v>42311.873611111099</c:v>
                </c:pt>
                <c:pt idx="2219">
                  <c:v>42311.874305555597</c:v>
                </c:pt>
                <c:pt idx="2220">
                  <c:v>42311.875</c:v>
                </c:pt>
                <c:pt idx="2221">
                  <c:v>42311.875694444403</c:v>
                </c:pt>
                <c:pt idx="2222">
                  <c:v>42311.876388888901</c:v>
                </c:pt>
                <c:pt idx="2223">
                  <c:v>42311.877083333296</c:v>
                </c:pt>
                <c:pt idx="2224">
                  <c:v>42311.877777777801</c:v>
                </c:pt>
                <c:pt idx="2225">
                  <c:v>42311.878472222197</c:v>
                </c:pt>
                <c:pt idx="2226">
                  <c:v>42311.879166666702</c:v>
                </c:pt>
                <c:pt idx="2227">
                  <c:v>42311.879861111098</c:v>
                </c:pt>
                <c:pt idx="2228">
                  <c:v>42311.880555555603</c:v>
                </c:pt>
                <c:pt idx="2229">
                  <c:v>42311.881249999999</c:v>
                </c:pt>
                <c:pt idx="2230">
                  <c:v>42311.881944444402</c:v>
                </c:pt>
                <c:pt idx="2231">
                  <c:v>42311.882638888899</c:v>
                </c:pt>
                <c:pt idx="2232">
                  <c:v>42311.883333333302</c:v>
                </c:pt>
                <c:pt idx="2233">
                  <c:v>42311.8840277778</c:v>
                </c:pt>
                <c:pt idx="2234">
                  <c:v>42311.884722222203</c:v>
                </c:pt>
                <c:pt idx="2235">
                  <c:v>42311.885416666701</c:v>
                </c:pt>
                <c:pt idx="2236">
                  <c:v>42311.886111111096</c:v>
                </c:pt>
                <c:pt idx="2237">
                  <c:v>42311.886805555601</c:v>
                </c:pt>
                <c:pt idx="2238">
                  <c:v>42311.887499999997</c:v>
                </c:pt>
                <c:pt idx="2239">
                  <c:v>42311.8881944444</c:v>
                </c:pt>
                <c:pt idx="2240">
                  <c:v>42311.888888888898</c:v>
                </c:pt>
                <c:pt idx="2241">
                  <c:v>42311.889583333301</c:v>
                </c:pt>
                <c:pt idx="2242">
                  <c:v>42311.890277777798</c:v>
                </c:pt>
                <c:pt idx="2243">
                  <c:v>42311.890972222202</c:v>
                </c:pt>
                <c:pt idx="2244">
                  <c:v>42311.891666666699</c:v>
                </c:pt>
                <c:pt idx="2245">
                  <c:v>42311.892361111102</c:v>
                </c:pt>
                <c:pt idx="2246">
                  <c:v>42311.8930555556</c:v>
                </c:pt>
                <c:pt idx="2247">
                  <c:v>42311.893750000003</c:v>
                </c:pt>
                <c:pt idx="2248">
                  <c:v>42311.894444444399</c:v>
                </c:pt>
                <c:pt idx="2249">
                  <c:v>42311.895138888904</c:v>
                </c:pt>
                <c:pt idx="2250">
                  <c:v>42311.895833333299</c:v>
                </c:pt>
                <c:pt idx="2251">
                  <c:v>42311.896527777797</c:v>
                </c:pt>
                <c:pt idx="2252">
                  <c:v>42311.8972222222</c:v>
                </c:pt>
                <c:pt idx="2253">
                  <c:v>42311.897916666698</c:v>
                </c:pt>
                <c:pt idx="2254">
                  <c:v>42311.898611111101</c:v>
                </c:pt>
                <c:pt idx="2255">
                  <c:v>42311.899305555598</c:v>
                </c:pt>
                <c:pt idx="2256">
                  <c:v>42311.9</c:v>
                </c:pt>
                <c:pt idx="2257">
                  <c:v>42311.900694444397</c:v>
                </c:pt>
                <c:pt idx="2258">
                  <c:v>42311.901388888902</c:v>
                </c:pt>
                <c:pt idx="2259">
                  <c:v>42311.902083333298</c:v>
                </c:pt>
                <c:pt idx="2260">
                  <c:v>42311.902777777803</c:v>
                </c:pt>
                <c:pt idx="2261">
                  <c:v>42311.903472222199</c:v>
                </c:pt>
                <c:pt idx="2262">
                  <c:v>42311.904166666704</c:v>
                </c:pt>
                <c:pt idx="2263">
                  <c:v>42311.904861111099</c:v>
                </c:pt>
                <c:pt idx="2264">
                  <c:v>42311.905555555597</c:v>
                </c:pt>
                <c:pt idx="2265">
                  <c:v>42311.90625</c:v>
                </c:pt>
                <c:pt idx="2266">
                  <c:v>42311.906944444403</c:v>
                </c:pt>
                <c:pt idx="2267">
                  <c:v>42311.907638888901</c:v>
                </c:pt>
                <c:pt idx="2268">
                  <c:v>42311.908333333296</c:v>
                </c:pt>
                <c:pt idx="2269">
                  <c:v>42311.909027777801</c:v>
                </c:pt>
                <c:pt idx="2270">
                  <c:v>42311.909722222197</c:v>
                </c:pt>
                <c:pt idx="2271">
                  <c:v>42311.910416666702</c:v>
                </c:pt>
                <c:pt idx="2272">
                  <c:v>42311.911111111098</c:v>
                </c:pt>
                <c:pt idx="2273">
                  <c:v>42311.911805555603</c:v>
                </c:pt>
                <c:pt idx="2274">
                  <c:v>42311.912499999999</c:v>
                </c:pt>
                <c:pt idx="2275">
                  <c:v>42311.913194444402</c:v>
                </c:pt>
                <c:pt idx="2276">
                  <c:v>42311.913888888899</c:v>
                </c:pt>
                <c:pt idx="2277">
                  <c:v>42311.914583333302</c:v>
                </c:pt>
                <c:pt idx="2278">
                  <c:v>42311.9152777778</c:v>
                </c:pt>
                <c:pt idx="2279">
                  <c:v>42311.915972222203</c:v>
                </c:pt>
                <c:pt idx="2280">
                  <c:v>42311.916666666701</c:v>
                </c:pt>
                <c:pt idx="2281">
                  <c:v>42311.917361111096</c:v>
                </c:pt>
                <c:pt idx="2282">
                  <c:v>42311.918055555601</c:v>
                </c:pt>
                <c:pt idx="2283">
                  <c:v>42311.918749999997</c:v>
                </c:pt>
                <c:pt idx="2284">
                  <c:v>42311.9194444444</c:v>
                </c:pt>
                <c:pt idx="2285">
                  <c:v>42311.920138888898</c:v>
                </c:pt>
                <c:pt idx="2286">
                  <c:v>42311.920833333301</c:v>
                </c:pt>
                <c:pt idx="2287">
                  <c:v>42311.921527777798</c:v>
                </c:pt>
                <c:pt idx="2288">
                  <c:v>42311.922222222202</c:v>
                </c:pt>
                <c:pt idx="2289">
                  <c:v>42311.922916666699</c:v>
                </c:pt>
                <c:pt idx="2290">
                  <c:v>42311.923611111102</c:v>
                </c:pt>
                <c:pt idx="2291">
                  <c:v>42311.9243055556</c:v>
                </c:pt>
                <c:pt idx="2292">
                  <c:v>42311.925000000003</c:v>
                </c:pt>
                <c:pt idx="2293">
                  <c:v>42311.925694444399</c:v>
                </c:pt>
                <c:pt idx="2294">
                  <c:v>42311.926388888904</c:v>
                </c:pt>
                <c:pt idx="2295">
                  <c:v>42311.927083333299</c:v>
                </c:pt>
                <c:pt idx="2296">
                  <c:v>42311.927777777797</c:v>
                </c:pt>
                <c:pt idx="2297">
                  <c:v>42311.9284722222</c:v>
                </c:pt>
                <c:pt idx="2298">
                  <c:v>42311.929166666698</c:v>
                </c:pt>
                <c:pt idx="2299">
                  <c:v>42311.929861111101</c:v>
                </c:pt>
                <c:pt idx="2300">
                  <c:v>42311.930555555598</c:v>
                </c:pt>
                <c:pt idx="2301">
                  <c:v>42311.931250000001</c:v>
                </c:pt>
                <c:pt idx="2302">
                  <c:v>42311.931944444397</c:v>
                </c:pt>
                <c:pt idx="2303">
                  <c:v>42311.932638888902</c:v>
                </c:pt>
                <c:pt idx="2304">
                  <c:v>42311.933333333298</c:v>
                </c:pt>
                <c:pt idx="2305">
                  <c:v>42311.934027777803</c:v>
                </c:pt>
                <c:pt idx="2306">
                  <c:v>42311.934722222199</c:v>
                </c:pt>
                <c:pt idx="2307">
                  <c:v>42311.935416666704</c:v>
                </c:pt>
                <c:pt idx="2308">
                  <c:v>42311.936111111099</c:v>
                </c:pt>
                <c:pt idx="2309">
                  <c:v>42311.936805555597</c:v>
                </c:pt>
                <c:pt idx="2310">
                  <c:v>42311.9375</c:v>
                </c:pt>
                <c:pt idx="2311">
                  <c:v>42311.938194444403</c:v>
                </c:pt>
                <c:pt idx="2312">
                  <c:v>42311.938888888901</c:v>
                </c:pt>
                <c:pt idx="2313">
                  <c:v>42311.939583333296</c:v>
                </c:pt>
                <c:pt idx="2314">
                  <c:v>42311.940277777801</c:v>
                </c:pt>
                <c:pt idx="2315">
                  <c:v>42311.940972222197</c:v>
                </c:pt>
                <c:pt idx="2316">
                  <c:v>42311.941666666702</c:v>
                </c:pt>
                <c:pt idx="2317">
                  <c:v>42311.942361111098</c:v>
                </c:pt>
                <c:pt idx="2318">
                  <c:v>42311.943055555603</c:v>
                </c:pt>
                <c:pt idx="2319">
                  <c:v>42311.943749999999</c:v>
                </c:pt>
                <c:pt idx="2320">
                  <c:v>42311.944444444402</c:v>
                </c:pt>
                <c:pt idx="2321">
                  <c:v>42311.945138888899</c:v>
                </c:pt>
                <c:pt idx="2322">
                  <c:v>42311.945833333302</c:v>
                </c:pt>
                <c:pt idx="2323">
                  <c:v>42311.9465277778</c:v>
                </c:pt>
                <c:pt idx="2324">
                  <c:v>42311.947222222203</c:v>
                </c:pt>
                <c:pt idx="2325">
                  <c:v>42311.947916666701</c:v>
                </c:pt>
                <c:pt idx="2326">
                  <c:v>42311.948611111096</c:v>
                </c:pt>
                <c:pt idx="2327">
                  <c:v>42311.949305555601</c:v>
                </c:pt>
                <c:pt idx="2328">
                  <c:v>42311.95</c:v>
                </c:pt>
                <c:pt idx="2329">
                  <c:v>42311.9506944444</c:v>
                </c:pt>
                <c:pt idx="2330">
                  <c:v>42311.951388888898</c:v>
                </c:pt>
                <c:pt idx="2331">
                  <c:v>42311.952083333301</c:v>
                </c:pt>
                <c:pt idx="2332">
                  <c:v>42311.952777777798</c:v>
                </c:pt>
                <c:pt idx="2333">
                  <c:v>42311.953472222202</c:v>
                </c:pt>
                <c:pt idx="2334">
                  <c:v>42311.954166666699</c:v>
                </c:pt>
                <c:pt idx="2335">
                  <c:v>42311.954861111102</c:v>
                </c:pt>
                <c:pt idx="2336">
                  <c:v>42311.9555555556</c:v>
                </c:pt>
                <c:pt idx="2337">
                  <c:v>42311.956250000003</c:v>
                </c:pt>
                <c:pt idx="2338">
                  <c:v>42311.956944444399</c:v>
                </c:pt>
                <c:pt idx="2339">
                  <c:v>42311.957638888904</c:v>
                </c:pt>
                <c:pt idx="2340">
                  <c:v>42311.958333333299</c:v>
                </c:pt>
                <c:pt idx="2341">
                  <c:v>42311.959027777797</c:v>
                </c:pt>
                <c:pt idx="2342">
                  <c:v>42311.9597222222</c:v>
                </c:pt>
                <c:pt idx="2343">
                  <c:v>42311.960416666698</c:v>
                </c:pt>
                <c:pt idx="2344">
                  <c:v>42311.961111111101</c:v>
                </c:pt>
                <c:pt idx="2345">
                  <c:v>42311.961805555598</c:v>
                </c:pt>
                <c:pt idx="2346">
                  <c:v>42311.962500000001</c:v>
                </c:pt>
                <c:pt idx="2347">
                  <c:v>42311.963194444397</c:v>
                </c:pt>
                <c:pt idx="2348">
                  <c:v>42311.963888888902</c:v>
                </c:pt>
                <c:pt idx="2349">
                  <c:v>42311.964583333298</c:v>
                </c:pt>
                <c:pt idx="2350">
                  <c:v>42311.965277777803</c:v>
                </c:pt>
                <c:pt idx="2351">
                  <c:v>42311.965972222199</c:v>
                </c:pt>
                <c:pt idx="2352">
                  <c:v>42311.966666666704</c:v>
                </c:pt>
                <c:pt idx="2353">
                  <c:v>42311.967361111099</c:v>
                </c:pt>
                <c:pt idx="2354">
                  <c:v>42311.968055555597</c:v>
                </c:pt>
                <c:pt idx="2355">
                  <c:v>42311.96875</c:v>
                </c:pt>
                <c:pt idx="2356">
                  <c:v>42311.969444444403</c:v>
                </c:pt>
                <c:pt idx="2357">
                  <c:v>42311.970138888901</c:v>
                </c:pt>
                <c:pt idx="2358">
                  <c:v>42311.970833333296</c:v>
                </c:pt>
                <c:pt idx="2359">
                  <c:v>42311.971527777801</c:v>
                </c:pt>
                <c:pt idx="2360">
                  <c:v>42311.972222222197</c:v>
                </c:pt>
                <c:pt idx="2361">
                  <c:v>42311.972916666702</c:v>
                </c:pt>
                <c:pt idx="2362">
                  <c:v>42311.973611111098</c:v>
                </c:pt>
                <c:pt idx="2363">
                  <c:v>42311.974305555603</c:v>
                </c:pt>
                <c:pt idx="2364">
                  <c:v>42311.974999999999</c:v>
                </c:pt>
                <c:pt idx="2365">
                  <c:v>42311.975694444402</c:v>
                </c:pt>
                <c:pt idx="2366">
                  <c:v>42311.976388888899</c:v>
                </c:pt>
                <c:pt idx="2367">
                  <c:v>42311.977083333302</c:v>
                </c:pt>
                <c:pt idx="2368">
                  <c:v>42311.9777777778</c:v>
                </c:pt>
                <c:pt idx="2369">
                  <c:v>42311.978472222203</c:v>
                </c:pt>
                <c:pt idx="2370">
                  <c:v>42311.979166666701</c:v>
                </c:pt>
                <c:pt idx="2371">
                  <c:v>42311.979861111096</c:v>
                </c:pt>
                <c:pt idx="2372">
                  <c:v>42311.980555555601</c:v>
                </c:pt>
                <c:pt idx="2373">
                  <c:v>42311.981249999997</c:v>
                </c:pt>
                <c:pt idx="2374">
                  <c:v>42311.9819444444</c:v>
                </c:pt>
                <c:pt idx="2375">
                  <c:v>42311.982638888898</c:v>
                </c:pt>
                <c:pt idx="2376">
                  <c:v>42311.983333333301</c:v>
                </c:pt>
                <c:pt idx="2377">
                  <c:v>42311.984027777798</c:v>
                </c:pt>
                <c:pt idx="2378">
                  <c:v>42311.984722222202</c:v>
                </c:pt>
                <c:pt idx="2379">
                  <c:v>42311.985416666699</c:v>
                </c:pt>
                <c:pt idx="2380">
                  <c:v>42311.986111111102</c:v>
                </c:pt>
                <c:pt idx="2381">
                  <c:v>42311.9868055556</c:v>
                </c:pt>
                <c:pt idx="2382">
                  <c:v>42311.987500000003</c:v>
                </c:pt>
                <c:pt idx="2383">
                  <c:v>42311.988194444399</c:v>
                </c:pt>
                <c:pt idx="2384">
                  <c:v>42311.988888888904</c:v>
                </c:pt>
                <c:pt idx="2385">
                  <c:v>42311.989583333299</c:v>
                </c:pt>
                <c:pt idx="2386">
                  <c:v>42311.990277777797</c:v>
                </c:pt>
                <c:pt idx="2387">
                  <c:v>42311.9909722222</c:v>
                </c:pt>
                <c:pt idx="2388">
                  <c:v>42311.991666666698</c:v>
                </c:pt>
                <c:pt idx="2389">
                  <c:v>42311.992361111101</c:v>
                </c:pt>
                <c:pt idx="2390">
                  <c:v>42311.993055555598</c:v>
                </c:pt>
                <c:pt idx="2391">
                  <c:v>42311.993750000001</c:v>
                </c:pt>
                <c:pt idx="2392">
                  <c:v>42311.994444444397</c:v>
                </c:pt>
                <c:pt idx="2393">
                  <c:v>42311.995138888902</c:v>
                </c:pt>
                <c:pt idx="2394">
                  <c:v>42311.995833333298</c:v>
                </c:pt>
                <c:pt idx="2395">
                  <c:v>42311.996527777803</c:v>
                </c:pt>
                <c:pt idx="2396">
                  <c:v>42311.997222222199</c:v>
                </c:pt>
                <c:pt idx="2397">
                  <c:v>42311.997916666704</c:v>
                </c:pt>
                <c:pt idx="2398">
                  <c:v>42311.998611111099</c:v>
                </c:pt>
                <c:pt idx="2399">
                  <c:v>42311.999305555597</c:v>
                </c:pt>
                <c:pt idx="2400">
                  <c:v>42312</c:v>
                </c:pt>
                <c:pt idx="2401">
                  <c:v>42312.000694444403</c:v>
                </c:pt>
                <c:pt idx="2402">
                  <c:v>42312.001388888901</c:v>
                </c:pt>
                <c:pt idx="2403">
                  <c:v>42312.002083333296</c:v>
                </c:pt>
                <c:pt idx="2404">
                  <c:v>42312.002777777801</c:v>
                </c:pt>
                <c:pt idx="2405">
                  <c:v>42312.003472222197</c:v>
                </c:pt>
                <c:pt idx="2406">
                  <c:v>42312.004166666702</c:v>
                </c:pt>
                <c:pt idx="2407">
                  <c:v>42312.004861111098</c:v>
                </c:pt>
                <c:pt idx="2408">
                  <c:v>42312.005555555603</c:v>
                </c:pt>
                <c:pt idx="2409">
                  <c:v>42312.006249999999</c:v>
                </c:pt>
                <c:pt idx="2410">
                  <c:v>42312.006944444402</c:v>
                </c:pt>
                <c:pt idx="2411">
                  <c:v>42312.007638888899</c:v>
                </c:pt>
                <c:pt idx="2412">
                  <c:v>42312.008333333302</c:v>
                </c:pt>
                <c:pt idx="2413">
                  <c:v>42312.0090277778</c:v>
                </c:pt>
                <c:pt idx="2414">
                  <c:v>42312.009722222203</c:v>
                </c:pt>
                <c:pt idx="2415">
                  <c:v>42312.010416666701</c:v>
                </c:pt>
                <c:pt idx="2416">
                  <c:v>42312.011111111096</c:v>
                </c:pt>
                <c:pt idx="2417">
                  <c:v>42312.011805555601</c:v>
                </c:pt>
                <c:pt idx="2418">
                  <c:v>42312.012499999997</c:v>
                </c:pt>
                <c:pt idx="2419">
                  <c:v>42312.0131944444</c:v>
                </c:pt>
                <c:pt idx="2420">
                  <c:v>42312.013888888898</c:v>
                </c:pt>
                <c:pt idx="2421">
                  <c:v>42312.014583333301</c:v>
                </c:pt>
                <c:pt idx="2422">
                  <c:v>42312.015277777798</c:v>
                </c:pt>
                <c:pt idx="2423">
                  <c:v>42312.015972222202</c:v>
                </c:pt>
                <c:pt idx="2424">
                  <c:v>42312.016666666699</c:v>
                </c:pt>
                <c:pt idx="2425">
                  <c:v>42312.017361111102</c:v>
                </c:pt>
                <c:pt idx="2426">
                  <c:v>42312.0180555556</c:v>
                </c:pt>
                <c:pt idx="2427">
                  <c:v>42312.018750000003</c:v>
                </c:pt>
                <c:pt idx="2428">
                  <c:v>42312.019444444399</c:v>
                </c:pt>
                <c:pt idx="2429">
                  <c:v>42312.020138888904</c:v>
                </c:pt>
                <c:pt idx="2430">
                  <c:v>42312.020833333299</c:v>
                </c:pt>
                <c:pt idx="2431">
                  <c:v>42312.021527777797</c:v>
                </c:pt>
                <c:pt idx="2432">
                  <c:v>42312.0222222222</c:v>
                </c:pt>
                <c:pt idx="2433">
                  <c:v>42312.022916666698</c:v>
                </c:pt>
                <c:pt idx="2434">
                  <c:v>42312.023611111101</c:v>
                </c:pt>
                <c:pt idx="2435">
                  <c:v>42312.024305555598</c:v>
                </c:pt>
                <c:pt idx="2436">
                  <c:v>42312.025000000001</c:v>
                </c:pt>
                <c:pt idx="2437">
                  <c:v>42312.025694444397</c:v>
                </c:pt>
                <c:pt idx="2438">
                  <c:v>42312.026388888902</c:v>
                </c:pt>
                <c:pt idx="2439">
                  <c:v>42312.027083333298</c:v>
                </c:pt>
                <c:pt idx="2440">
                  <c:v>42312.027777777803</c:v>
                </c:pt>
                <c:pt idx="2441">
                  <c:v>42312.028472222199</c:v>
                </c:pt>
                <c:pt idx="2442">
                  <c:v>42312.029166666704</c:v>
                </c:pt>
                <c:pt idx="2443">
                  <c:v>42312.029861111099</c:v>
                </c:pt>
                <c:pt idx="2444">
                  <c:v>42312.030555555597</c:v>
                </c:pt>
                <c:pt idx="2445">
                  <c:v>42312.03125</c:v>
                </c:pt>
                <c:pt idx="2446">
                  <c:v>42312.031944444403</c:v>
                </c:pt>
                <c:pt idx="2447">
                  <c:v>42312.032638888901</c:v>
                </c:pt>
                <c:pt idx="2448">
                  <c:v>42312.033333333296</c:v>
                </c:pt>
                <c:pt idx="2449">
                  <c:v>42312.034027777801</c:v>
                </c:pt>
                <c:pt idx="2450">
                  <c:v>42312.034722222197</c:v>
                </c:pt>
                <c:pt idx="2451">
                  <c:v>42312.035416666702</c:v>
                </c:pt>
                <c:pt idx="2452">
                  <c:v>42312.036111111098</c:v>
                </c:pt>
                <c:pt idx="2453">
                  <c:v>42312.036805555603</c:v>
                </c:pt>
                <c:pt idx="2454">
                  <c:v>42312.037499999999</c:v>
                </c:pt>
                <c:pt idx="2455">
                  <c:v>42312.038194444402</c:v>
                </c:pt>
                <c:pt idx="2456">
                  <c:v>42312.038888888899</c:v>
                </c:pt>
                <c:pt idx="2457">
                  <c:v>42312.039583333302</c:v>
                </c:pt>
                <c:pt idx="2458">
                  <c:v>42312.0402777778</c:v>
                </c:pt>
                <c:pt idx="2459">
                  <c:v>42312.040972222203</c:v>
                </c:pt>
                <c:pt idx="2460">
                  <c:v>42312.041666666701</c:v>
                </c:pt>
                <c:pt idx="2461">
                  <c:v>42312.042361111096</c:v>
                </c:pt>
                <c:pt idx="2462">
                  <c:v>42312.043055555601</c:v>
                </c:pt>
                <c:pt idx="2463">
                  <c:v>42312.043749999997</c:v>
                </c:pt>
                <c:pt idx="2464">
                  <c:v>42312.0444444444</c:v>
                </c:pt>
                <c:pt idx="2465">
                  <c:v>42312.045138888898</c:v>
                </c:pt>
                <c:pt idx="2466">
                  <c:v>42312.045833333301</c:v>
                </c:pt>
                <c:pt idx="2467">
                  <c:v>42312.046527777798</c:v>
                </c:pt>
                <c:pt idx="2468">
                  <c:v>42312.047222222202</c:v>
                </c:pt>
                <c:pt idx="2469">
                  <c:v>42312.047916666699</c:v>
                </c:pt>
                <c:pt idx="2470">
                  <c:v>42312.048611111102</c:v>
                </c:pt>
                <c:pt idx="2471">
                  <c:v>42312.0493055556</c:v>
                </c:pt>
                <c:pt idx="2472">
                  <c:v>42312.05</c:v>
                </c:pt>
                <c:pt idx="2473">
                  <c:v>42312.050694444399</c:v>
                </c:pt>
                <c:pt idx="2474">
                  <c:v>42312.051388888904</c:v>
                </c:pt>
                <c:pt idx="2475">
                  <c:v>42312.052083333299</c:v>
                </c:pt>
                <c:pt idx="2476">
                  <c:v>42312.052777777797</c:v>
                </c:pt>
                <c:pt idx="2477">
                  <c:v>42312.0534722222</c:v>
                </c:pt>
                <c:pt idx="2478">
                  <c:v>42312.054166666698</c:v>
                </c:pt>
                <c:pt idx="2479">
                  <c:v>42312.054861111101</c:v>
                </c:pt>
                <c:pt idx="2480">
                  <c:v>42312.055555555598</c:v>
                </c:pt>
                <c:pt idx="2481">
                  <c:v>42312.056250000001</c:v>
                </c:pt>
                <c:pt idx="2482">
                  <c:v>42312.056944444397</c:v>
                </c:pt>
                <c:pt idx="2483">
                  <c:v>42312.057638888902</c:v>
                </c:pt>
                <c:pt idx="2484">
                  <c:v>42312.058333333298</c:v>
                </c:pt>
                <c:pt idx="2485">
                  <c:v>42312.059027777803</c:v>
                </c:pt>
                <c:pt idx="2486">
                  <c:v>42312.059722222199</c:v>
                </c:pt>
                <c:pt idx="2487">
                  <c:v>42312.060416666704</c:v>
                </c:pt>
                <c:pt idx="2488">
                  <c:v>42312.061111111099</c:v>
                </c:pt>
                <c:pt idx="2489">
                  <c:v>42312.061805555597</c:v>
                </c:pt>
                <c:pt idx="2490">
                  <c:v>42312.0625</c:v>
                </c:pt>
                <c:pt idx="2491">
                  <c:v>42312.063194444403</c:v>
                </c:pt>
                <c:pt idx="2492">
                  <c:v>42312.063888888901</c:v>
                </c:pt>
                <c:pt idx="2493">
                  <c:v>42312.064583333296</c:v>
                </c:pt>
                <c:pt idx="2494">
                  <c:v>42312.065277777801</c:v>
                </c:pt>
                <c:pt idx="2495">
                  <c:v>42312.065972222197</c:v>
                </c:pt>
                <c:pt idx="2496">
                  <c:v>42312.066666666702</c:v>
                </c:pt>
                <c:pt idx="2497">
                  <c:v>42312.067361111098</c:v>
                </c:pt>
                <c:pt idx="2498">
                  <c:v>42312.068055555603</c:v>
                </c:pt>
                <c:pt idx="2499">
                  <c:v>42312.068749999999</c:v>
                </c:pt>
                <c:pt idx="2500">
                  <c:v>42312.069444444402</c:v>
                </c:pt>
                <c:pt idx="2501">
                  <c:v>42312.070138888899</c:v>
                </c:pt>
                <c:pt idx="2502">
                  <c:v>42312.070833333302</c:v>
                </c:pt>
                <c:pt idx="2503">
                  <c:v>42312.0715277778</c:v>
                </c:pt>
                <c:pt idx="2504">
                  <c:v>42312.072222222203</c:v>
                </c:pt>
                <c:pt idx="2505">
                  <c:v>42312.072916666701</c:v>
                </c:pt>
                <c:pt idx="2506">
                  <c:v>42312.073611111096</c:v>
                </c:pt>
                <c:pt idx="2507">
                  <c:v>42312.074305555601</c:v>
                </c:pt>
                <c:pt idx="2508">
                  <c:v>42312.074999999997</c:v>
                </c:pt>
                <c:pt idx="2509">
                  <c:v>42312.0756944444</c:v>
                </c:pt>
                <c:pt idx="2510">
                  <c:v>42312.076388888898</c:v>
                </c:pt>
                <c:pt idx="2511">
                  <c:v>42312.077083333301</c:v>
                </c:pt>
                <c:pt idx="2512">
                  <c:v>42312.077777777798</c:v>
                </c:pt>
                <c:pt idx="2513">
                  <c:v>42312.078472222202</c:v>
                </c:pt>
                <c:pt idx="2514">
                  <c:v>42312.079166666699</c:v>
                </c:pt>
                <c:pt idx="2515">
                  <c:v>42312.079861111102</c:v>
                </c:pt>
                <c:pt idx="2516">
                  <c:v>42312.0805555556</c:v>
                </c:pt>
                <c:pt idx="2517">
                  <c:v>42312.081250000003</c:v>
                </c:pt>
                <c:pt idx="2518">
                  <c:v>42312.081944444399</c:v>
                </c:pt>
                <c:pt idx="2519">
                  <c:v>42312.082638888904</c:v>
                </c:pt>
                <c:pt idx="2520">
                  <c:v>42312.083333333299</c:v>
                </c:pt>
                <c:pt idx="2521">
                  <c:v>42312.084027777797</c:v>
                </c:pt>
                <c:pt idx="2522">
                  <c:v>42312.0847222222</c:v>
                </c:pt>
                <c:pt idx="2523">
                  <c:v>42312.085416666698</c:v>
                </c:pt>
                <c:pt idx="2524">
                  <c:v>42312.086111111101</c:v>
                </c:pt>
                <c:pt idx="2525">
                  <c:v>42312.086805555598</c:v>
                </c:pt>
                <c:pt idx="2526">
                  <c:v>42312.087500000001</c:v>
                </c:pt>
                <c:pt idx="2527">
                  <c:v>42312.088194444397</c:v>
                </c:pt>
                <c:pt idx="2528">
                  <c:v>42312.088888888902</c:v>
                </c:pt>
                <c:pt idx="2529">
                  <c:v>42312.089583333298</c:v>
                </c:pt>
                <c:pt idx="2530">
                  <c:v>42312.090277777803</c:v>
                </c:pt>
                <c:pt idx="2531">
                  <c:v>42312.090972222199</c:v>
                </c:pt>
                <c:pt idx="2532">
                  <c:v>42312.091666666704</c:v>
                </c:pt>
                <c:pt idx="2533">
                  <c:v>42312.092361111099</c:v>
                </c:pt>
                <c:pt idx="2534">
                  <c:v>42312.093055555597</c:v>
                </c:pt>
                <c:pt idx="2535">
                  <c:v>42312.09375</c:v>
                </c:pt>
                <c:pt idx="2536">
                  <c:v>42312.094444444403</c:v>
                </c:pt>
                <c:pt idx="2537">
                  <c:v>42312.095138888901</c:v>
                </c:pt>
                <c:pt idx="2538">
                  <c:v>42312.095833333296</c:v>
                </c:pt>
                <c:pt idx="2539">
                  <c:v>42312.096527777801</c:v>
                </c:pt>
                <c:pt idx="2540">
                  <c:v>42312.097222222197</c:v>
                </c:pt>
                <c:pt idx="2541">
                  <c:v>42312.097916666702</c:v>
                </c:pt>
                <c:pt idx="2542">
                  <c:v>42312.098611111098</c:v>
                </c:pt>
                <c:pt idx="2543">
                  <c:v>42312.099305555603</c:v>
                </c:pt>
                <c:pt idx="2544">
                  <c:v>42312.1</c:v>
                </c:pt>
                <c:pt idx="2545">
                  <c:v>42312.100694444402</c:v>
                </c:pt>
                <c:pt idx="2546">
                  <c:v>42312.101388888899</c:v>
                </c:pt>
                <c:pt idx="2547">
                  <c:v>42312.102083333302</c:v>
                </c:pt>
                <c:pt idx="2548">
                  <c:v>42312.1027777778</c:v>
                </c:pt>
                <c:pt idx="2549">
                  <c:v>42312.103472222203</c:v>
                </c:pt>
                <c:pt idx="2550">
                  <c:v>42312.104166666701</c:v>
                </c:pt>
                <c:pt idx="2551">
                  <c:v>42312.104861111096</c:v>
                </c:pt>
                <c:pt idx="2552">
                  <c:v>42312.105555555601</c:v>
                </c:pt>
                <c:pt idx="2553">
                  <c:v>42312.106249999997</c:v>
                </c:pt>
                <c:pt idx="2554">
                  <c:v>42312.1069444444</c:v>
                </c:pt>
                <c:pt idx="2555">
                  <c:v>42312.107638888898</c:v>
                </c:pt>
                <c:pt idx="2556">
                  <c:v>42312.108333333301</c:v>
                </c:pt>
                <c:pt idx="2557">
                  <c:v>42312.109027777798</c:v>
                </c:pt>
                <c:pt idx="2558">
                  <c:v>42312.109722222202</c:v>
                </c:pt>
                <c:pt idx="2559">
                  <c:v>42312.110416666699</c:v>
                </c:pt>
                <c:pt idx="2560">
                  <c:v>42312.111111111102</c:v>
                </c:pt>
                <c:pt idx="2561">
                  <c:v>42312.1118055556</c:v>
                </c:pt>
                <c:pt idx="2562">
                  <c:v>42312.112500000003</c:v>
                </c:pt>
                <c:pt idx="2563">
                  <c:v>42312.113194444399</c:v>
                </c:pt>
                <c:pt idx="2564">
                  <c:v>42312.113888888904</c:v>
                </c:pt>
                <c:pt idx="2565">
                  <c:v>42312.114583333299</c:v>
                </c:pt>
                <c:pt idx="2566">
                  <c:v>42312.115277777797</c:v>
                </c:pt>
                <c:pt idx="2567">
                  <c:v>42312.1159722222</c:v>
                </c:pt>
                <c:pt idx="2568">
                  <c:v>42312.116666666698</c:v>
                </c:pt>
                <c:pt idx="2569">
                  <c:v>42312.117361111101</c:v>
                </c:pt>
                <c:pt idx="2570">
                  <c:v>42312.118055555598</c:v>
                </c:pt>
                <c:pt idx="2571">
                  <c:v>42312.118750000001</c:v>
                </c:pt>
                <c:pt idx="2572">
                  <c:v>42312.119444444397</c:v>
                </c:pt>
                <c:pt idx="2573">
                  <c:v>42312.120138888902</c:v>
                </c:pt>
                <c:pt idx="2574">
                  <c:v>42312.120833333298</c:v>
                </c:pt>
                <c:pt idx="2575">
                  <c:v>42312.121527777803</c:v>
                </c:pt>
                <c:pt idx="2576">
                  <c:v>42312.122222222199</c:v>
                </c:pt>
                <c:pt idx="2577">
                  <c:v>42312.122916666704</c:v>
                </c:pt>
                <c:pt idx="2578">
                  <c:v>42312.123611111099</c:v>
                </c:pt>
                <c:pt idx="2579">
                  <c:v>42312.124305555597</c:v>
                </c:pt>
                <c:pt idx="2580">
                  <c:v>42312.125</c:v>
                </c:pt>
                <c:pt idx="2581">
                  <c:v>42312.125694444403</c:v>
                </c:pt>
                <c:pt idx="2582">
                  <c:v>42312.126388888901</c:v>
                </c:pt>
                <c:pt idx="2583">
                  <c:v>42312.127083333296</c:v>
                </c:pt>
                <c:pt idx="2584">
                  <c:v>42312.127777777801</c:v>
                </c:pt>
                <c:pt idx="2585">
                  <c:v>42312.128472222197</c:v>
                </c:pt>
                <c:pt idx="2586">
                  <c:v>42312.129166666702</c:v>
                </c:pt>
                <c:pt idx="2587">
                  <c:v>42312.129861111098</c:v>
                </c:pt>
                <c:pt idx="2588">
                  <c:v>42312.130555555603</c:v>
                </c:pt>
                <c:pt idx="2589">
                  <c:v>42312.131249999999</c:v>
                </c:pt>
                <c:pt idx="2590">
                  <c:v>42312.131944444402</c:v>
                </c:pt>
                <c:pt idx="2591">
                  <c:v>42312.132638888899</c:v>
                </c:pt>
                <c:pt idx="2592">
                  <c:v>42312.133333333302</c:v>
                </c:pt>
                <c:pt idx="2593">
                  <c:v>42312.1340277778</c:v>
                </c:pt>
                <c:pt idx="2594">
                  <c:v>42312.134722222203</c:v>
                </c:pt>
                <c:pt idx="2595">
                  <c:v>42312.135416666701</c:v>
                </c:pt>
                <c:pt idx="2596">
                  <c:v>42312.136111111096</c:v>
                </c:pt>
                <c:pt idx="2597">
                  <c:v>42312.136805555601</c:v>
                </c:pt>
                <c:pt idx="2598">
                  <c:v>42312.137499999997</c:v>
                </c:pt>
                <c:pt idx="2599">
                  <c:v>42312.1381944444</c:v>
                </c:pt>
                <c:pt idx="2600">
                  <c:v>42312.138888888898</c:v>
                </c:pt>
                <c:pt idx="2601">
                  <c:v>42312.139583333301</c:v>
                </c:pt>
                <c:pt idx="2602">
                  <c:v>42312.140277777798</c:v>
                </c:pt>
                <c:pt idx="2603">
                  <c:v>42312.140972222202</c:v>
                </c:pt>
                <c:pt idx="2604">
                  <c:v>42312.141666666699</c:v>
                </c:pt>
                <c:pt idx="2605">
                  <c:v>42312.142361111102</c:v>
                </c:pt>
                <c:pt idx="2606">
                  <c:v>42312.1430555556</c:v>
                </c:pt>
                <c:pt idx="2607">
                  <c:v>42312.143750000003</c:v>
                </c:pt>
                <c:pt idx="2608">
                  <c:v>42312.144444444399</c:v>
                </c:pt>
                <c:pt idx="2609">
                  <c:v>42312.145138888904</c:v>
                </c:pt>
                <c:pt idx="2610">
                  <c:v>42312.145833333299</c:v>
                </c:pt>
                <c:pt idx="2611">
                  <c:v>42312.146527777797</c:v>
                </c:pt>
                <c:pt idx="2612">
                  <c:v>42312.1472222222</c:v>
                </c:pt>
                <c:pt idx="2613">
                  <c:v>42312.147916666698</c:v>
                </c:pt>
                <c:pt idx="2614">
                  <c:v>42312.148611111101</c:v>
                </c:pt>
                <c:pt idx="2615">
                  <c:v>42312.149305555598</c:v>
                </c:pt>
                <c:pt idx="2616">
                  <c:v>42312.15</c:v>
                </c:pt>
                <c:pt idx="2617">
                  <c:v>42312.150694444397</c:v>
                </c:pt>
                <c:pt idx="2618">
                  <c:v>42312.151388888902</c:v>
                </c:pt>
                <c:pt idx="2619">
                  <c:v>42312.152083333298</c:v>
                </c:pt>
                <c:pt idx="2620">
                  <c:v>42312.152777777803</c:v>
                </c:pt>
                <c:pt idx="2621">
                  <c:v>42312.153472222199</c:v>
                </c:pt>
                <c:pt idx="2622">
                  <c:v>42312.154166666704</c:v>
                </c:pt>
                <c:pt idx="2623">
                  <c:v>42312.154861111099</c:v>
                </c:pt>
                <c:pt idx="2624">
                  <c:v>42312.155555555597</c:v>
                </c:pt>
                <c:pt idx="2625">
                  <c:v>42312.15625</c:v>
                </c:pt>
                <c:pt idx="2626">
                  <c:v>42312.156944444403</c:v>
                </c:pt>
                <c:pt idx="2627">
                  <c:v>42312.157638888901</c:v>
                </c:pt>
                <c:pt idx="2628">
                  <c:v>42312.158333333296</c:v>
                </c:pt>
                <c:pt idx="2629">
                  <c:v>42312.159027777801</c:v>
                </c:pt>
                <c:pt idx="2630">
                  <c:v>42312.159722222197</c:v>
                </c:pt>
                <c:pt idx="2631">
                  <c:v>42312.160416666702</c:v>
                </c:pt>
                <c:pt idx="2632">
                  <c:v>42312.161111111098</c:v>
                </c:pt>
                <c:pt idx="2633">
                  <c:v>42312.161805555603</c:v>
                </c:pt>
                <c:pt idx="2634">
                  <c:v>42312.162499999999</c:v>
                </c:pt>
                <c:pt idx="2635">
                  <c:v>42312.163194444402</c:v>
                </c:pt>
                <c:pt idx="2636">
                  <c:v>42312.163888888899</c:v>
                </c:pt>
                <c:pt idx="2637">
                  <c:v>42312.164583333302</c:v>
                </c:pt>
                <c:pt idx="2638">
                  <c:v>42312.1652777778</c:v>
                </c:pt>
                <c:pt idx="2639">
                  <c:v>42312.165972222203</c:v>
                </c:pt>
                <c:pt idx="2640">
                  <c:v>42312.166666666701</c:v>
                </c:pt>
                <c:pt idx="2641">
                  <c:v>42312.167361111096</c:v>
                </c:pt>
                <c:pt idx="2642">
                  <c:v>42312.168055555601</c:v>
                </c:pt>
                <c:pt idx="2643">
                  <c:v>42312.168749999997</c:v>
                </c:pt>
                <c:pt idx="2644">
                  <c:v>42312.1694444444</c:v>
                </c:pt>
                <c:pt idx="2645">
                  <c:v>42312.170138888898</c:v>
                </c:pt>
                <c:pt idx="2646">
                  <c:v>42312.170833333301</c:v>
                </c:pt>
                <c:pt idx="2647">
                  <c:v>42312.171527777798</c:v>
                </c:pt>
                <c:pt idx="2648">
                  <c:v>42312.172222222202</c:v>
                </c:pt>
                <c:pt idx="2649">
                  <c:v>42312.172916666699</c:v>
                </c:pt>
                <c:pt idx="2650">
                  <c:v>42312.173611111102</c:v>
                </c:pt>
                <c:pt idx="2651">
                  <c:v>42312.1743055556</c:v>
                </c:pt>
                <c:pt idx="2652">
                  <c:v>42312.175000000003</c:v>
                </c:pt>
                <c:pt idx="2653">
                  <c:v>42312.175694444399</c:v>
                </c:pt>
                <c:pt idx="2654">
                  <c:v>42312.176388888904</c:v>
                </c:pt>
                <c:pt idx="2655">
                  <c:v>42312.177083333299</c:v>
                </c:pt>
                <c:pt idx="2656">
                  <c:v>42312.177777777797</c:v>
                </c:pt>
                <c:pt idx="2657">
                  <c:v>42312.1784722222</c:v>
                </c:pt>
                <c:pt idx="2658">
                  <c:v>42312.179166666698</c:v>
                </c:pt>
                <c:pt idx="2659">
                  <c:v>42312.179861111101</c:v>
                </c:pt>
                <c:pt idx="2660">
                  <c:v>42312.180555555598</c:v>
                </c:pt>
                <c:pt idx="2661">
                  <c:v>42312.181250000001</c:v>
                </c:pt>
                <c:pt idx="2662">
                  <c:v>42312.181944444397</c:v>
                </c:pt>
                <c:pt idx="2663">
                  <c:v>42312.182638888902</c:v>
                </c:pt>
                <c:pt idx="2664">
                  <c:v>42312.183333333298</c:v>
                </c:pt>
                <c:pt idx="2665">
                  <c:v>42312.184027777803</c:v>
                </c:pt>
                <c:pt idx="2666">
                  <c:v>42312.184722222199</c:v>
                </c:pt>
                <c:pt idx="2667">
                  <c:v>42312.185416666704</c:v>
                </c:pt>
                <c:pt idx="2668">
                  <c:v>42312.186111111099</c:v>
                </c:pt>
                <c:pt idx="2669">
                  <c:v>42312.186805555597</c:v>
                </c:pt>
                <c:pt idx="2670">
                  <c:v>42312.1875</c:v>
                </c:pt>
                <c:pt idx="2671">
                  <c:v>42312.188194444403</c:v>
                </c:pt>
                <c:pt idx="2672">
                  <c:v>42312.188888888901</c:v>
                </c:pt>
                <c:pt idx="2673">
                  <c:v>42312.189583333296</c:v>
                </c:pt>
                <c:pt idx="2674">
                  <c:v>42312.190277777801</c:v>
                </c:pt>
                <c:pt idx="2675">
                  <c:v>42312.190972222197</c:v>
                </c:pt>
                <c:pt idx="2676">
                  <c:v>42312.191666666702</c:v>
                </c:pt>
                <c:pt idx="2677">
                  <c:v>42312.192361111098</c:v>
                </c:pt>
                <c:pt idx="2678">
                  <c:v>42312.193055555603</c:v>
                </c:pt>
                <c:pt idx="2679">
                  <c:v>42312.193749999999</c:v>
                </c:pt>
                <c:pt idx="2680">
                  <c:v>42312.194444444402</c:v>
                </c:pt>
                <c:pt idx="2681">
                  <c:v>42312.195138888899</c:v>
                </c:pt>
                <c:pt idx="2682">
                  <c:v>42312.195833333302</c:v>
                </c:pt>
                <c:pt idx="2683">
                  <c:v>42312.1965277778</c:v>
                </c:pt>
                <c:pt idx="2684">
                  <c:v>42312.197222222203</c:v>
                </c:pt>
                <c:pt idx="2685">
                  <c:v>42312.197916666701</c:v>
                </c:pt>
                <c:pt idx="2686">
                  <c:v>42312.198611111096</c:v>
                </c:pt>
                <c:pt idx="2687">
                  <c:v>42312.199305555601</c:v>
                </c:pt>
                <c:pt idx="2688">
                  <c:v>42312.2</c:v>
                </c:pt>
                <c:pt idx="2689">
                  <c:v>42312.2006944444</c:v>
                </c:pt>
                <c:pt idx="2690">
                  <c:v>42312.201388888898</c:v>
                </c:pt>
                <c:pt idx="2691">
                  <c:v>42312.202083333301</c:v>
                </c:pt>
                <c:pt idx="2692">
                  <c:v>42312.202777777798</c:v>
                </c:pt>
                <c:pt idx="2693">
                  <c:v>42312.203472222202</c:v>
                </c:pt>
                <c:pt idx="2694">
                  <c:v>42312.204166666699</c:v>
                </c:pt>
                <c:pt idx="2695">
                  <c:v>42312.204861111102</c:v>
                </c:pt>
                <c:pt idx="2696">
                  <c:v>42312.2055555556</c:v>
                </c:pt>
                <c:pt idx="2697">
                  <c:v>42312.206250000003</c:v>
                </c:pt>
                <c:pt idx="2698">
                  <c:v>42312.206944444399</c:v>
                </c:pt>
                <c:pt idx="2699">
                  <c:v>42312.207638888904</c:v>
                </c:pt>
                <c:pt idx="2700">
                  <c:v>42312.208333333299</c:v>
                </c:pt>
                <c:pt idx="2701">
                  <c:v>42312.209027777797</c:v>
                </c:pt>
                <c:pt idx="2702">
                  <c:v>42312.2097222222</c:v>
                </c:pt>
                <c:pt idx="2703">
                  <c:v>42312.210416666698</c:v>
                </c:pt>
                <c:pt idx="2704">
                  <c:v>42312.211111111101</c:v>
                </c:pt>
                <c:pt idx="2705">
                  <c:v>42312.211805555598</c:v>
                </c:pt>
                <c:pt idx="2706">
                  <c:v>42312.212500000001</c:v>
                </c:pt>
                <c:pt idx="2707">
                  <c:v>42312.213194444397</c:v>
                </c:pt>
                <c:pt idx="2708">
                  <c:v>42312.213888888902</c:v>
                </c:pt>
                <c:pt idx="2709">
                  <c:v>42312.214583333298</c:v>
                </c:pt>
                <c:pt idx="2710">
                  <c:v>42312.215277777803</c:v>
                </c:pt>
                <c:pt idx="2711">
                  <c:v>42312.215972222199</c:v>
                </c:pt>
                <c:pt idx="2712">
                  <c:v>42312.216666666704</c:v>
                </c:pt>
                <c:pt idx="2713">
                  <c:v>42312.217361111099</c:v>
                </c:pt>
                <c:pt idx="2714">
                  <c:v>42312.218055555597</c:v>
                </c:pt>
                <c:pt idx="2715">
                  <c:v>42312.21875</c:v>
                </c:pt>
                <c:pt idx="2716">
                  <c:v>42312.219444444403</c:v>
                </c:pt>
                <c:pt idx="2717">
                  <c:v>42312.220138888901</c:v>
                </c:pt>
                <c:pt idx="2718">
                  <c:v>42312.220833333296</c:v>
                </c:pt>
                <c:pt idx="2719">
                  <c:v>42312.221527777801</c:v>
                </c:pt>
                <c:pt idx="2720">
                  <c:v>42312.222222222197</c:v>
                </c:pt>
                <c:pt idx="2721">
                  <c:v>42312.222916666702</c:v>
                </c:pt>
                <c:pt idx="2722">
                  <c:v>42312.223611111098</c:v>
                </c:pt>
                <c:pt idx="2723">
                  <c:v>42312.224305555603</c:v>
                </c:pt>
                <c:pt idx="2724">
                  <c:v>42312.224999999999</c:v>
                </c:pt>
                <c:pt idx="2725">
                  <c:v>42312.225694444402</c:v>
                </c:pt>
                <c:pt idx="2726">
                  <c:v>42312.226388888899</c:v>
                </c:pt>
                <c:pt idx="2727">
                  <c:v>42312.227083333302</c:v>
                </c:pt>
                <c:pt idx="2728">
                  <c:v>42312.2277777778</c:v>
                </c:pt>
                <c:pt idx="2729">
                  <c:v>42312.228472222203</c:v>
                </c:pt>
                <c:pt idx="2730">
                  <c:v>42312.229166666701</c:v>
                </c:pt>
                <c:pt idx="2731">
                  <c:v>42312.229861111096</c:v>
                </c:pt>
                <c:pt idx="2732">
                  <c:v>42312.230555555601</c:v>
                </c:pt>
                <c:pt idx="2733">
                  <c:v>42312.231249999997</c:v>
                </c:pt>
                <c:pt idx="2734">
                  <c:v>42312.2319444444</c:v>
                </c:pt>
                <c:pt idx="2735">
                  <c:v>42312.232638888898</c:v>
                </c:pt>
                <c:pt idx="2736">
                  <c:v>42312.233333333301</c:v>
                </c:pt>
                <c:pt idx="2737">
                  <c:v>42312.234027777798</c:v>
                </c:pt>
                <c:pt idx="2738">
                  <c:v>42312.234722222202</c:v>
                </c:pt>
                <c:pt idx="2739">
                  <c:v>42312.235416666699</c:v>
                </c:pt>
                <c:pt idx="2740">
                  <c:v>42312.236111111102</c:v>
                </c:pt>
                <c:pt idx="2741">
                  <c:v>42312.2368055556</c:v>
                </c:pt>
                <c:pt idx="2742">
                  <c:v>42312.237500000003</c:v>
                </c:pt>
                <c:pt idx="2743">
                  <c:v>42312.238194444399</c:v>
                </c:pt>
                <c:pt idx="2744">
                  <c:v>42312.238888888904</c:v>
                </c:pt>
                <c:pt idx="2745">
                  <c:v>42312.239583333299</c:v>
                </c:pt>
                <c:pt idx="2746">
                  <c:v>42312.240277777797</c:v>
                </c:pt>
                <c:pt idx="2747">
                  <c:v>42312.2409722222</c:v>
                </c:pt>
                <c:pt idx="2748">
                  <c:v>42312.241666666698</c:v>
                </c:pt>
                <c:pt idx="2749">
                  <c:v>42312.242361111101</c:v>
                </c:pt>
                <c:pt idx="2750">
                  <c:v>42312.243055555598</c:v>
                </c:pt>
                <c:pt idx="2751">
                  <c:v>42312.243750000001</c:v>
                </c:pt>
                <c:pt idx="2752">
                  <c:v>42312.244444444397</c:v>
                </c:pt>
                <c:pt idx="2753">
                  <c:v>42312.245138888902</c:v>
                </c:pt>
                <c:pt idx="2754">
                  <c:v>42312.245833333298</c:v>
                </c:pt>
                <c:pt idx="2755">
                  <c:v>42312.246527777803</c:v>
                </c:pt>
                <c:pt idx="2756">
                  <c:v>42312.247222222199</c:v>
                </c:pt>
                <c:pt idx="2757">
                  <c:v>42312.247916666704</c:v>
                </c:pt>
                <c:pt idx="2758">
                  <c:v>42312.248611111099</c:v>
                </c:pt>
                <c:pt idx="2759">
                  <c:v>42312.249305555597</c:v>
                </c:pt>
                <c:pt idx="2760">
                  <c:v>42312.25</c:v>
                </c:pt>
                <c:pt idx="2761">
                  <c:v>42312.250694444403</c:v>
                </c:pt>
                <c:pt idx="2762">
                  <c:v>42312.251388888901</c:v>
                </c:pt>
                <c:pt idx="2763">
                  <c:v>42312.252083333296</c:v>
                </c:pt>
                <c:pt idx="2764">
                  <c:v>42312.252777777801</c:v>
                </c:pt>
                <c:pt idx="2765">
                  <c:v>42312.253472222197</c:v>
                </c:pt>
                <c:pt idx="2766">
                  <c:v>42312.254166666702</c:v>
                </c:pt>
                <c:pt idx="2767">
                  <c:v>42312.254861111098</c:v>
                </c:pt>
                <c:pt idx="2768">
                  <c:v>42312.255555555603</c:v>
                </c:pt>
                <c:pt idx="2769">
                  <c:v>42312.256249999999</c:v>
                </c:pt>
                <c:pt idx="2770">
                  <c:v>42312.256944444402</c:v>
                </c:pt>
                <c:pt idx="2771">
                  <c:v>42312.257638888899</c:v>
                </c:pt>
                <c:pt idx="2772">
                  <c:v>42312.258333333302</c:v>
                </c:pt>
                <c:pt idx="2773">
                  <c:v>42312.2590277778</c:v>
                </c:pt>
                <c:pt idx="2774">
                  <c:v>42312.259722222203</c:v>
                </c:pt>
                <c:pt idx="2775">
                  <c:v>42312.260416666701</c:v>
                </c:pt>
                <c:pt idx="2776">
                  <c:v>42312.261111111096</c:v>
                </c:pt>
                <c:pt idx="2777">
                  <c:v>42312.261805555601</c:v>
                </c:pt>
                <c:pt idx="2778">
                  <c:v>42312.262499999997</c:v>
                </c:pt>
                <c:pt idx="2779">
                  <c:v>42312.2631944444</c:v>
                </c:pt>
                <c:pt idx="2780">
                  <c:v>42312.263888888898</c:v>
                </c:pt>
                <c:pt idx="2781">
                  <c:v>42312.264583333301</c:v>
                </c:pt>
                <c:pt idx="2782">
                  <c:v>42312.265277777798</c:v>
                </c:pt>
                <c:pt idx="2783">
                  <c:v>42312.265972222202</c:v>
                </c:pt>
                <c:pt idx="2784">
                  <c:v>42312.266666666699</c:v>
                </c:pt>
                <c:pt idx="2785">
                  <c:v>42312.267361111102</c:v>
                </c:pt>
                <c:pt idx="2786">
                  <c:v>42312.2680555556</c:v>
                </c:pt>
                <c:pt idx="2787">
                  <c:v>42312.268750000003</c:v>
                </c:pt>
                <c:pt idx="2788">
                  <c:v>42312.269444444399</c:v>
                </c:pt>
                <c:pt idx="2789">
                  <c:v>42312.270138888904</c:v>
                </c:pt>
                <c:pt idx="2790">
                  <c:v>42312.270833333299</c:v>
                </c:pt>
                <c:pt idx="2791">
                  <c:v>42312.271527777797</c:v>
                </c:pt>
                <c:pt idx="2792">
                  <c:v>42312.2722222222</c:v>
                </c:pt>
                <c:pt idx="2793">
                  <c:v>42312.272916666698</c:v>
                </c:pt>
                <c:pt idx="2794">
                  <c:v>42312.273611111101</c:v>
                </c:pt>
                <c:pt idx="2795">
                  <c:v>42312.274305555598</c:v>
                </c:pt>
                <c:pt idx="2796">
                  <c:v>42312.275000000001</c:v>
                </c:pt>
                <c:pt idx="2797">
                  <c:v>42312.275694444397</c:v>
                </c:pt>
                <c:pt idx="2798">
                  <c:v>42312.276388888902</c:v>
                </c:pt>
                <c:pt idx="2799">
                  <c:v>42312.277083333298</c:v>
                </c:pt>
                <c:pt idx="2800">
                  <c:v>42312.277777777803</c:v>
                </c:pt>
                <c:pt idx="2801">
                  <c:v>42312.278472222199</c:v>
                </c:pt>
                <c:pt idx="2802">
                  <c:v>42312.279166666704</c:v>
                </c:pt>
                <c:pt idx="2803">
                  <c:v>42312.279861111099</c:v>
                </c:pt>
                <c:pt idx="2804">
                  <c:v>42312.280555555597</c:v>
                </c:pt>
                <c:pt idx="2805">
                  <c:v>42312.28125</c:v>
                </c:pt>
                <c:pt idx="2806">
                  <c:v>42312.281944444403</c:v>
                </c:pt>
                <c:pt idx="2807">
                  <c:v>42312.282638888901</c:v>
                </c:pt>
                <c:pt idx="2808">
                  <c:v>42312.283333333296</c:v>
                </c:pt>
                <c:pt idx="2809">
                  <c:v>42312.284027777801</c:v>
                </c:pt>
                <c:pt idx="2810">
                  <c:v>42312.284722222197</c:v>
                </c:pt>
                <c:pt idx="2811">
                  <c:v>42312.285416666702</c:v>
                </c:pt>
                <c:pt idx="2812">
                  <c:v>42312.286111111098</c:v>
                </c:pt>
                <c:pt idx="2813">
                  <c:v>42312.286805555603</c:v>
                </c:pt>
                <c:pt idx="2814">
                  <c:v>42312.287499999999</c:v>
                </c:pt>
                <c:pt idx="2815">
                  <c:v>42312.288194444402</c:v>
                </c:pt>
                <c:pt idx="2816">
                  <c:v>42312.288888888899</c:v>
                </c:pt>
                <c:pt idx="2817">
                  <c:v>42312.289583333302</c:v>
                </c:pt>
                <c:pt idx="2818">
                  <c:v>42312.2902777778</c:v>
                </c:pt>
                <c:pt idx="2819">
                  <c:v>42312.290972222203</c:v>
                </c:pt>
                <c:pt idx="2820">
                  <c:v>42312.291666666701</c:v>
                </c:pt>
                <c:pt idx="2821">
                  <c:v>42312.292361111096</c:v>
                </c:pt>
                <c:pt idx="2822">
                  <c:v>42312.293055555601</c:v>
                </c:pt>
                <c:pt idx="2823">
                  <c:v>42312.293749999997</c:v>
                </c:pt>
                <c:pt idx="2824">
                  <c:v>42312.2944444444</c:v>
                </c:pt>
                <c:pt idx="2825">
                  <c:v>42312.295138888898</c:v>
                </c:pt>
                <c:pt idx="2826">
                  <c:v>42312.295833333301</c:v>
                </c:pt>
                <c:pt idx="2827">
                  <c:v>42312.296527777798</c:v>
                </c:pt>
                <c:pt idx="2828">
                  <c:v>42312.297222222202</c:v>
                </c:pt>
                <c:pt idx="2829">
                  <c:v>42312.297916666699</c:v>
                </c:pt>
                <c:pt idx="2830">
                  <c:v>42312.298611111102</c:v>
                </c:pt>
                <c:pt idx="2831">
                  <c:v>42312.2993055556</c:v>
                </c:pt>
                <c:pt idx="2832">
                  <c:v>42312.3</c:v>
                </c:pt>
                <c:pt idx="2833">
                  <c:v>42312.300694444399</c:v>
                </c:pt>
                <c:pt idx="2834">
                  <c:v>42312.301388888904</c:v>
                </c:pt>
                <c:pt idx="2835">
                  <c:v>42312.302083333299</c:v>
                </c:pt>
                <c:pt idx="2836">
                  <c:v>42312.302777777797</c:v>
                </c:pt>
                <c:pt idx="2837">
                  <c:v>42312.3034722222</c:v>
                </c:pt>
                <c:pt idx="2838">
                  <c:v>42312.304166666698</c:v>
                </c:pt>
                <c:pt idx="2839">
                  <c:v>42312.304861111101</c:v>
                </c:pt>
                <c:pt idx="2840">
                  <c:v>42312.305555555598</c:v>
                </c:pt>
                <c:pt idx="2841">
                  <c:v>42312.306250000001</c:v>
                </c:pt>
                <c:pt idx="2842">
                  <c:v>42312.306944444397</c:v>
                </c:pt>
                <c:pt idx="2843">
                  <c:v>42312.307638888902</c:v>
                </c:pt>
                <c:pt idx="2844">
                  <c:v>42312.308333333298</c:v>
                </c:pt>
                <c:pt idx="2845">
                  <c:v>42312.309027777803</c:v>
                </c:pt>
                <c:pt idx="2846">
                  <c:v>42312.309722222199</c:v>
                </c:pt>
                <c:pt idx="2847">
                  <c:v>42312.310416666704</c:v>
                </c:pt>
                <c:pt idx="2848">
                  <c:v>42312.311111111099</c:v>
                </c:pt>
                <c:pt idx="2849">
                  <c:v>42312.311805555597</c:v>
                </c:pt>
                <c:pt idx="2850">
                  <c:v>42312.3125</c:v>
                </c:pt>
                <c:pt idx="2851">
                  <c:v>42312.313194444403</c:v>
                </c:pt>
                <c:pt idx="2852">
                  <c:v>42312.313888888901</c:v>
                </c:pt>
                <c:pt idx="2853">
                  <c:v>42312.314583333296</c:v>
                </c:pt>
                <c:pt idx="2854">
                  <c:v>42312.315277777801</c:v>
                </c:pt>
                <c:pt idx="2855">
                  <c:v>42312.315972222197</c:v>
                </c:pt>
                <c:pt idx="2856">
                  <c:v>42312.316666666702</c:v>
                </c:pt>
                <c:pt idx="2857">
                  <c:v>42312.317361111098</c:v>
                </c:pt>
                <c:pt idx="2858">
                  <c:v>42312.318055555603</c:v>
                </c:pt>
                <c:pt idx="2859">
                  <c:v>42312.318749999999</c:v>
                </c:pt>
                <c:pt idx="2860">
                  <c:v>42312.319444444402</c:v>
                </c:pt>
                <c:pt idx="2861">
                  <c:v>42312.320138888899</c:v>
                </c:pt>
                <c:pt idx="2862">
                  <c:v>42312.320833333302</c:v>
                </c:pt>
                <c:pt idx="2863">
                  <c:v>42312.3215277778</c:v>
                </c:pt>
                <c:pt idx="2864">
                  <c:v>42312.322222222203</c:v>
                </c:pt>
                <c:pt idx="2865">
                  <c:v>42312.322916666701</c:v>
                </c:pt>
                <c:pt idx="2866">
                  <c:v>42312.323611111096</c:v>
                </c:pt>
                <c:pt idx="2867">
                  <c:v>42312.324305555601</c:v>
                </c:pt>
                <c:pt idx="2868">
                  <c:v>42312.324999999997</c:v>
                </c:pt>
                <c:pt idx="2869">
                  <c:v>42312.3256944444</c:v>
                </c:pt>
                <c:pt idx="2870">
                  <c:v>42312.326388888898</c:v>
                </c:pt>
                <c:pt idx="2871">
                  <c:v>42312.327083333301</c:v>
                </c:pt>
                <c:pt idx="2872">
                  <c:v>42312.327777777798</c:v>
                </c:pt>
                <c:pt idx="2873">
                  <c:v>42312.328472222202</c:v>
                </c:pt>
                <c:pt idx="2874">
                  <c:v>42312.329166666699</c:v>
                </c:pt>
                <c:pt idx="2875">
                  <c:v>42312.329861111102</c:v>
                </c:pt>
                <c:pt idx="2876">
                  <c:v>42312.3305555556</c:v>
                </c:pt>
                <c:pt idx="2877">
                  <c:v>42312.331250000003</c:v>
                </c:pt>
                <c:pt idx="2878">
                  <c:v>42312.331944444399</c:v>
                </c:pt>
                <c:pt idx="2879">
                  <c:v>42312.332638888904</c:v>
                </c:pt>
                <c:pt idx="2880">
                  <c:v>42312.333333333299</c:v>
                </c:pt>
                <c:pt idx="2881">
                  <c:v>42312.334027777797</c:v>
                </c:pt>
                <c:pt idx="2882">
                  <c:v>42312.3347222222</c:v>
                </c:pt>
                <c:pt idx="2883">
                  <c:v>42312.335416666698</c:v>
                </c:pt>
                <c:pt idx="2884">
                  <c:v>42312.336111111101</c:v>
                </c:pt>
                <c:pt idx="2885">
                  <c:v>42312.336805555598</c:v>
                </c:pt>
                <c:pt idx="2886">
                  <c:v>42312.337500000001</c:v>
                </c:pt>
                <c:pt idx="2887">
                  <c:v>42312.338194444397</c:v>
                </c:pt>
                <c:pt idx="2888">
                  <c:v>42312.338888888902</c:v>
                </c:pt>
                <c:pt idx="2889">
                  <c:v>42312.339583333298</c:v>
                </c:pt>
                <c:pt idx="2890">
                  <c:v>42312.340277777803</c:v>
                </c:pt>
                <c:pt idx="2891">
                  <c:v>42312.340972222199</c:v>
                </c:pt>
                <c:pt idx="2892">
                  <c:v>42312.341666666704</c:v>
                </c:pt>
                <c:pt idx="2893">
                  <c:v>42312.342361111099</c:v>
                </c:pt>
                <c:pt idx="2894">
                  <c:v>42312.343055555597</c:v>
                </c:pt>
                <c:pt idx="2895">
                  <c:v>42312.34375</c:v>
                </c:pt>
                <c:pt idx="2896">
                  <c:v>42312.344444444403</c:v>
                </c:pt>
                <c:pt idx="2897">
                  <c:v>42312.345138888901</c:v>
                </c:pt>
                <c:pt idx="2898">
                  <c:v>42312.345833333296</c:v>
                </c:pt>
                <c:pt idx="2899">
                  <c:v>42312.346527777801</c:v>
                </c:pt>
                <c:pt idx="2900">
                  <c:v>42312.347222222197</c:v>
                </c:pt>
                <c:pt idx="2901">
                  <c:v>42312.347916666702</c:v>
                </c:pt>
                <c:pt idx="2902">
                  <c:v>42312.348611111098</c:v>
                </c:pt>
                <c:pt idx="2903">
                  <c:v>42312.349305555603</c:v>
                </c:pt>
                <c:pt idx="2904">
                  <c:v>42312.35</c:v>
                </c:pt>
                <c:pt idx="2905">
                  <c:v>42312.350694444402</c:v>
                </c:pt>
                <c:pt idx="2906">
                  <c:v>42312.351388888899</c:v>
                </c:pt>
                <c:pt idx="2907">
                  <c:v>42312.352083333302</c:v>
                </c:pt>
                <c:pt idx="2908">
                  <c:v>42312.3527777778</c:v>
                </c:pt>
                <c:pt idx="2909">
                  <c:v>42312.353472222203</c:v>
                </c:pt>
                <c:pt idx="2910">
                  <c:v>42312.354166666701</c:v>
                </c:pt>
                <c:pt idx="2911">
                  <c:v>42312.354861111096</c:v>
                </c:pt>
                <c:pt idx="2912">
                  <c:v>42312.355555555601</c:v>
                </c:pt>
                <c:pt idx="2913">
                  <c:v>42312.356249999997</c:v>
                </c:pt>
                <c:pt idx="2914">
                  <c:v>42312.3569444444</c:v>
                </c:pt>
                <c:pt idx="2915">
                  <c:v>42312.357638888898</c:v>
                </c:pt>
                <c:pt idx="2916">
                  <c:v>42312.358333333301</c:v>
                </c:pt>
                <c:pt idx="2917">
                  <c:v>42312.359027777798</c:v>
                </c:pt>
                <c:pt idx="2918">
                  <c:v>42312.359722222202</c:v>
                </c:pt>
                <c:pt idx="2919">
                  <c:v>42312.360416666699</c:v>
                </c:pt>
                <c:pt idx="2920">
                  <c:v>42312.361111111102</c:v>
                </c:pt>
                <c:pt idx="2921">
                  <c:v>42312.3618055556</c:v>
                </c:pt>
                <c:pt idx="2922">
                  <c:v>42312.362500000003</c:v>
                </c:pt>
                <c:pt idx="2923">
                  <c:v>42312.363194444399</c:v>
                </c:pt>
                <c:pt idx="2924">
                  <c:v>42312.363888888904</c:v>
                </c:pt>
                <c:pt idx="2925">
                  <c:v>42312.364583333299</c:v>
                </c:pt>
                <c:pt idx="2926">
                  <c:v>42312.365277777797</c:v>
                </c:pt>
                <c:pt idx="2927">
                  <c:v>42312.3659722222</c:v>
                </c:pt>
                <c:pt idx="2928">
                  <c:v>42312.366666666698</c:v>
                </c:pt>
                <c:pt idx="2929">
                  <c:v>42312.367361111101</c:v>
                </c:pt>
                <c:pt idx="2930">
                  <c:v>42312.368055555598</c:v>
                </c:pt>
                <c:pt idx="2931">
                  <c:v>42312.368750000001</c:v>
                </c:pt>
                <c:pt idx="2932">
                  <c:v>42312.369444444397</c:v>
                </c:pt>
                <c:pt idx="2933">
                  <c:v>42312.370138888902</c:v>
                </c:pt>
                <c:pt idx="2934">
                  <c:v>42312.370833333298</c:v>
                </c:pt>
                <c:pt idx="2935">
                  <c:v>42312.371527777803</c:v>
                </c:pt>
                <c:pt idx="2936">
                  <c:v>42312.372222222199</c:v>
                </c:pt>
                <c:pt idx="2937">
                  <c:v>42312.372916666704</c:v>
                </c:pt>
                <c:pt idx="2938">
                  <c:v>42312.373611111099</c:v>
                </c:pt>
                <c:pt idx="2939">
                  <c:v>42312.374305555597</c:v>
                </c:pt>
                <c:pt idx="2940">
                  <c:v>42312.375</c:v>
                </c:pt>
                <c:pt idx="2941">
                  <c:v>42312.375694444403</c:v>
                </c:pt>
                <c:pt idx="2942">
                  <c:v>42312.376388888901</c:v>
                </c:pt>
                <c:pt idx="2943">
                  <c:v>42312.377083333296</c:v>
                </c:pt>
                <c:pt idx="2944">
                  <c:v>42312.377777777801</c:v>
                </c:pt>
                <c:pt idx="2945">
                  <c:v>42312.378472222197</c:v>
                </c:pt>
                <c:pt idx="2946">
                  <c:v>42312.379166666702</c:v>
                </c:pt>
                <c:pt idx="2947">
                  <c:v>42312.379861111098</c:v>
                </c:pt>
                <c:pt idx="2948">
                  <c:v>42312.380555555603</c:v>
                </c:pt>
                <c:pt idx="2949">
                  <c:v>42312.381249999999</c:v>
                </c:pt>
                <c:pt idx="2950">
                  <c:v>42312.381944444402</c:v>
                </c:pt>
                <c:pt idx="2951">
                  <c:v>42312.382638888899</c:v>
                </c:pt>
                <c:pt idx="2952">
                  <c:v>42312.383333333302</c:v>
                </c:pt>
                <c:pt idx="2953">
                  <c:v>42312.3840277778</c:v>
                </c:pt>
                <c:pt idx="2954">
                  <c:v>42312.384722222203</c:v>
                </c:pt>
                <c:pt idx="2955">
                  <c:v>42312.385416666701</c:v>
                </c:pt>
                <c:pt idx="2956">
                  <c:v>42312.386111111096</c:v>
                </c:pt>
                <c:pt idx="2957">
                  <c:v>42312.386805555601</c:v>
                </c:pt>
                <c:pt idx="2958">
                  <c:v>42312.387499999997</c:v>
                </c:pt>
                <c:pt idx="2959">
                  <c:v>42312.3881944444</c:v>
                </c:pt>
                <c:pt idx="2960">
                  <c:v>42312.388888888898</c:v>
                </c:pt>
                <c:pt idx="2961">
                  <c:v>42312.389583333301</c:v>
                </c:pt>
                <c:pt idx="2962">
                  <c:v>42312.390277777798</c:v>
                </c:pt>
                <c:pt idx="2963">
                  <c:v>42312.390972222202</c:v>
                </c:pt>
                <c:pt idx="2964">
                  <c:v>42312.391666666699</c:v>
                </c:pt>
                <c:pt idx="2965">
                  <c:v>42312.392361111102</c:v>
                </c:pt>
                <c:pt idx="2966">
                  <c:v>42312.3930555556</c:v>
                </c:pt>
                <c:pt idx="2967">
                  <c:v>42312.393750000003</c:v>
                </c:pt>
                <c:pt idx="2968">
                  <c:v>42312.394444444399</c:v>
                </c:pt>
                <c:pt idx="2969">
                  <c:v>42312.395138888904</c:v>
                </c:pt>
                <c:pt idx="2970">
                  <c:v>42312.395833333299</c:v>
                </c:pt>
                <c:pt idx="2971">
                  <c:v>42312.396527777797</c:v>
                </c:pt>
                <c:pt idx="2972">
                  <c:v>42312.3972222222</c:v>
                </c:pt>
                <c:pt idx="2973">
                  <c:v>42312.397916666698</c:v>
                </c:pt>
                <c:pt idx="2974">
                  <c:v>42312.398611111101</c:v>
                </c:pt>
                <c:pt idx="2975">
                  <c:v>42312.399305555598</c:v>
                </c:pt>
                <c:pt idx="2976">
                  <c:v>42312.4</c:v>
                </c:pt>
                <c:pt idx="2977">
                  <c:v>42312.400694444397</c:v>
                </c:pt>
                <c:pt idx="2978">
                  <c:v>42312.401388888902</c:v>
                </c:pt>
                <c:pt idx="2979">
                  <c:v>42312.402083333298</c:v>
                </c:pt>
                <c:pt idx="2980">
                  <c:v>42312.402777777803</c:v>
                </c:pt>
                <c:pt idx="2981">
                  <c:v>42312.403472222199</c:v>
                </c:pt>
                <c:pt idx="2982">
                  <c:v>42312.404166666704</c:v>
                </c:pt>
                <c:pt idx="2983">
                  <c:v>42312.404861111099</c:v>
                </c:pt>
                <c:pt idx="2984">
                  <c:v>42312.405555555597</c:v>
                </c:pt>
                <c:pt idx="2985">
                  <c:v>42312.40625</c:v>
                </c:pt>
                <c:pt idx="2986">
                  <c:v>42312.406944444403</c:v>
                </c:pt>
                <c:pt idx="2987">
                  <c:v>42312.407638888901</c:v>
                </c:pt>
                <c:pt idx="2988">
                  <c:v>42312.408333333296</c:v>
                </c:pt>
                <c:pt idx="2989">
                  <c:v>42312.409027777801</c:v>
                </c:pt>
                <c:pt idx="2990">
                  <c:v>42312.409722222197</c:v>
                </c:pt>
                <c:pt idx="2991">
                  <c:v>42312.410416666702</c:v>
                </c:pt>
                <c:pt idx="2992">
                  <c:v>42312.411111111098</c:v>
                </c:pt>
                <c:pt idx="2993">
                  <c:v>42312.411805555603</c:v>
                </c:pt>
                <c:pt idx="2994">
                  <c:v>42312.412499999999</c:v>
                </c:pt>
                <c:pt idx="2995">
                  <c:v>42312.413194444402</c:v>
                </c:pt>
                <c:pt idx="2996">
                  <c:v>42312.413888888899</c:v>
                </c:pt>
                <c:pt idx="2997">
                  <c:v>42312.414583333302</c:v>
                </c:pt>
                <c:pt idx="2998">
                  <c:v>42312.4152777778</c:v>
                </c:pt>
                <c:pt idx="2999">
                  <c:v>42312.415972222203</c:v>
                </c:pt>
                <c:pt idx="3000">
                  <c:v>42312.416666666701</c:v>
                </c:pt>
                <c:pt idx="3001">
                  <c:v>42312.417361111096</c:v>
                </c:pt>
                <c:pt idx="3002">
                  <c:v>42312.418055555601</c:v>
                </c:pt>
                <c:pt idx="3003">
                  <c:v>42312.418749999997</c:v>
                </c:pt>
                <c:pt idx="3004">
                  <c:v>42312.4194444444</c:v>
                </c:pt>
                <c:pt idx="3005">
                  <c:v>42312.420138888898</c:v>
                </c:pt>
                <c:pt idx="3006">
                  <c:v>42312.420833333301</c:v>
                </c:pt>
                <c:pt idx="3007">
                  <c:v>42312.421527777798</c:v>
                </c:pt>
                <c:pt idx="3008">
                  <c:v>42312.422222222202</c:v>
                </c:pt>
                <c:pt idx="3009">
                  <c:v>42312.422916666699</c:v>
                </c:pt>
                <c:pt idx="3010">
                  <c:v>42312.423611111102</c:v>
                </c:pt>
                <c:pt idx="3011">
                  <c:v>42312.4243055556</c:v>
                </c:pt>
                <c:pt idx="3012">
                  <c:v>42312.425000000003</c:v>
                </c:pt>
                <c:pt idx="3013">
                  <c:v>42312.425694444399</c:v>
                </c:pt>
                <c:pt idx="3014">
                  <c:v>42312.426388888904</c:v>
                </c:pt>
                <c:pt idx="3015">
                  <c:v>42312.427083333299</c:v>
                </c:pt>
                <c:pt idx="3016">
                  <c:v>42312.427777777797</c:v>
                </c:pt>
                <c:pt idx="3017">
                  <c:v>42312.4284722222</c:v>
                </c:pt>
                <c:pt idx="3018">
                  <c:v>42312.429166666698</c:v>
                </c:pt>
                <c:pt idx="3019">
                  <c:v>42312.429861111101</c:v>
                </c:pt>
                <c:pt idx="3020">
                  <c:v>42312.430555555598</c:v>
                </c:pt>
                <c:pt idx="3021">
                  <c:v>42312.431250000001</c:v>
                </c:pt>
                <c:pt idx="3022">
                  <c:v>42312.431944444397</c:v>
                </c:pt>
                <c:pt idx="3023">
                  <c:v>42312.432638888902</c:v>
                </c:pt>
                <c:pt idx="3024">
                  <c:v>42312.433333333298</c:v>
                </c:pt>
                <c:pt idx="3025">
                  <c:v>42312.434027777803</c:v>
                </c:pt>
                <c:pt idx="3026">
                  <c:v>42312.434722222199</c:v>
                </c:pt>
                <c:pt idx="3027">
                  <c:v>42312.435416666704</c:v>
                </c:pt>
                <c:pt idx="3028">
                  <c:v>42312.436111111099</c:v>
                </c:pt>
                <c:pt idx="3029">
                  <c:v>42312.436805555597</c:v>
                </c:pt>
                <c:pt idx="3030">
                  <c:v>42312.4375</c:v>
                </c:pt>
                <c:pt idx="3031">
                  <c:v>42312.438194444403</c:v>
                </c:pt>
                <c:pt idx="3032">
                  <c:v>42312.438888888901</c:v>
                </c:pt>
                <c:pt idx="3033">
                  <c:v>42312.439583333296</c:v>
                </c:pt>
                <c:pt idx="3034">
                  <c:v>42312.440277777801</c:v>
                </c:pt>
                <c:pt idx="3035">
                  <c:v>42312.440972222197</c:v>
                </c:pt>
                <c:pt idx="3036">
                  <c:v>42312.441666666702</c:v>
                </c:pt>
                <c:pt idx="3037">
                  <c:v>42312.442361111098</c:v>
                </c:pt>
                <c:pt idx="3038">
                  <c:v>42312.443055555603</c:v>
                </c:pt>
                <c:pt idx="3039">
                  <c:v>42312.443749999999</c:v>
                </c:pt>
                <c:pt idx="3040">
                  <c:v>42312.444444444402</c:v>
                </c:pt>
                <c:pt idx="3041">
                  <c:v>42312.445138888899</c:v>
                </c:pt>
                <c:pt idx="3042">
                  <c:v>42312.445833333302</c:v>
                </c:pt>
                <c:pt idx="3043">
                  <c:v>42312.4465277778</c:v>
                </c:pt>
                <c:pt idx="3044">
                  <c:v>42312.447222222203</c:v>
                </c:pt>
                <c:pt idx="3045">
                  <c:v>42312.447916666701</c:v>
                </c:pt>
                <c:pt idx="3046">
                  <c:v>42312.448611111096</c:v>
                </c:pt>
                <c:pt idx="3047">
                  <c:v>42312.449305555601</c:v>
                </c:pt>
                <c:pt idx="3048">
                  <c:v>42312.45</c:v>
                </c:pt>
                <c:pt idx="3049">
                  <c:v>42312.4506944444</c:v>
                </c:pt>
                <c:pt idx="3050">
                  <c:v>42312.451388888898</c:v>
                </c:pt>
                <c:pt idx="3051">
                  <c:v>42312.452083333301</c:v>
                </c:pt>
                <c:pt idx="3052">
                  <c:v>42312.452777777798</c:v>
                </c:pt>
                <c:pt idx="3053">
                  <c:v>42312.453472222202</c:v>
                </c:pt>
                <c:pt idx="3054">
                  <c:v>42312.454166666699</c:v>
                </c:pt>
                <c:pt idx="3055">
                  <c:v>42312.454861111102</c:v>
                </c:pt>
                <c:pt idx="3056">
                  <c:v>42312.4555555556</c:v>
                </c:pt>
                <c:pt idx="3057">
                  <c:v>42312.456250000003</c:v>
                </c:pt>
                <c:pt idx="3058">
                  <c:v>42312.456944444399</c:v>
                </c:pt>
                <c:pt idx="3059">
                  <c:v>42312.457638888904</c:v>
                </c:pt>
                <c:pt idx="3060">
                  <c:v>42312.458333333299</c:v>
                </c:pt>
                <c:pt idx="3061">
                  <c:v>42312.459027777797</c:v>
                </c:pt>
                <c:pt idx="3062">
                  <c:v>42312.4597222222</c:v>
                </c:pt>
                <c:pt idx="3063">
                  <c:v>42312.460416666698</c:v>
                </c:pt>
                <c:pt idx="3064">
                  <c:v>42312.461111111101</c:v>
                </c:pt>
                <c:pt idx="3065">
                  <c:v>42312.461805555598</c:v>
                </c:pt>
                <c:pt idx="3066">
                  <c:v>42312.462500000001</c:v>
                </c:pt>
                <c:pt idx="3067">
                  <c:v>42312.463194444397</c:v>
                </c:pt>
                <c:pt idx="3068">
                  <c:v>42312.463888888902</c:v>
                </c:pt>
                <c:pt idx="3069">
                  <c:v>42312.464583333298</c:v>
                </c:pt>
                <c:pt idx="3070">
                  <c:v>42312.465277777803</c:v>
                </c:pt>
                <c:pt idx="3071">
                  <c:v>42312.465972222199</c:v>
                </c:pt>
                <c:pt idx="3072">
                  <c:v>42312.466666666704</c:v>
                </c:pt>
                <c:pt idx="3073">
                  <c:v>42312.467361111099</c:v>
                </c:pt>
                <c:pt idx="3074">
                  <c:v>42312.468055555597</c:v>
                </c:pt>
                <c:pt idx="3075">
                  <c:v>42312.46875</c:v>
                </c:pt>
                <c:pt idx="3076">
                  <c:v>42312.469444444403</c:v>
                </c:pt>
                <c:pt idx="3077">
                  <c:v>42312.470138888901</c:v>
                </c:pt>
                <c:pt idx="3078">
                  <c:v>42312.470833333296</c:v>
                </c:pt>
                <c:pt idx="3079">
                  <c:v>42312.471527777801</c:v>
                </c:pt>
                <c:pt idx="3080">
                  <c:v>42312.472222222197</c:v>
                </c:pt>
                <c:pt idx="3081">
                  <c:v>42312.472916666702</c:v>
                </c:pt>
                <c:pt idx="3082">
                  <c:v>42312.473611111098</c:v>
                </c:pt>
                <c:pt idx="3083">
                  <c:v>42312.474305555603</c:v>
                </c:pt>
                <c:pt idx="3084">
                  <c:v>42312.474999999999</c:v>
                </c:pt>
                <c:pt idx="3085">
                  <c:v>42312.475694444402</c:v>
                </c:pt>
                <c:pt idx="3086">
                  <c:v>42312.476388888899</c:v>
                </c:pt>
                <c:pt idx="3087">
                  <c:v>42312.477083333302</c:v>
                </c:pt>
                <c:pt idx="3088">
                  <c:v>42312.4777777778</c:v>
                </c:pt>
                <c:pt idx="3089">
                  <c:v>42312.478472222203</c:v>
                </c:pt>
                <c:pt idx="3090">
                  <c:v>42312.479166666701</c:v>
                </c:pt>
                <c:pt idx="3091">
                  <c:v>42312.479861111096</c:v>
                </c:pt>
                <c:pt idx="3092">
                  <c:v>42312.480555555601</c:v>
                </c:pt>
                <c:pt idx="3093">
                  <c:v>42312.481249999997</c:v>
                </c:pt>
                <c:pt idx="3094">
                  <c:v>42312.4819444444</c:v>
                </c:pt>
                <c:pt idx="3095">
                  <c:v>42312.482638888898</c:v>
                </c:pt>
                <c:pt idx="3096">
                  <c:v>42312.483333333301</c:v>
                </c:pt>
                <c:pt idx="3097">
                  <c:v>42312.484027777798</c:v>
                </c:pt>
                <c:pt idx="3098">
                  <c:v>42312.484722222202</c:v>
                </c:pt>
                <c:pt idx="3099">
                  <c:v>42312.485416666699</c:v>
                </c:pt>
                <c:pt idx="3100">
                  <c:v>42312.486111111102</c:v>
                </c:pt>
                <c:pt idx="3101">
                  <c:v>42312.4868055556</c:v>
                </c:pt>
                <c:pt idx="3102">
                  <c:v>42312.487500000003</c:v>
                </c:pt>
                <c:pt idx="3103">
                  <c:v>42312.488194444399</c:v>
                </c:pt>
                <c:pt idx="3104">
                  <c:v>42312.488888888904</c:v>
                </c:pt>
                <c:pt idx="3105">
                  <c:v>42312.489583333299</c:v>
                </c:pt>
                <c:pt idx="3106">
                  <c:v>42312.490277777797</c:v>
                </c:pt>
                <c:pt idx="3107">
                  <c:v>42312.4909722222</c:v>
                </c:pt>
                <c:pt idx="3108">
                  <c:v>42312.491666666698</c:v>
                </c:pt>
                <c:pt idx="3109">
                  <c:v>42312.492361111101</c:v>
                </c:pt>
                <c:pt idx="3110">
                  <c:v>42312.493055555598</c:v>
                </c:pt>
                <c:pt idx="3111">
                  <c:v>42312.493750000001</c:v>
                </c:pt>
                <c:pt idx="3112">
                  <c:v>42312.494444444397</c:v>
                </c:pt>
                <c:pt idx="3113">
                  <c:v>42312.495138888902</c:v>
                </c:pt>
                <c:pt idx="3114">
                  <c:v>42312.495833333298</c:v>
                </c:pt>
                <c:pt idx="3115">
                  <c:v>42312.496527777803</c:v>
                </c:pt>
                <c:pt idx="3116">
                  <c:v>42312.497222222199</c:v>
                </c:pt>
                <c:pt idx="3117">
                  <c:v>42312.497916666704</c:v>
                </c:pt>
                <c:pt idx="3118">
                  <c:v>42312.498611111099</c:v>
                </c:pt>
                <c:pt idx="3119">
                  <c:v>42312.499305555597</c:v>
                </c:pt>
                <c:pt idx="3120">
                  <c:v>42312.5</c:v>
                </c:pt>
                <c:pt idx="3121">
                  <c:v>42312.500694444403</c:v>
                </c:pt>
                <c:pt idx="3122">
                  <c:v>42312.501388888901</c:v>
                </c:pt>
                <c:pt idx="3123">
                  <c:v>42312.502083333296</c:v>
                </c:pt>
                <c:pt idx="3124">
                  <c:v>42312.502777777801</c:v>
                </c:pt>
                <c:pt idx="3125">
                  <c:v>42312.503472222197</c:v>
                </c:pt>
                <c:pt idx="3126">
                  <c:v>42312.504166666702</c:v>
                </c:pt>
                <c:pt idx="3127">
                  <c:v>42312.504861111098</c:v>
                </c:pt>
                <c:pt idx="3128">
                  <c:v>42312.505555555603</c:v>
                </c:pt>
                <c:pt idx="3129">
                  <c:v>42312.506249999999</c:v>
                </c:pt>
                <c:pt idx="3130">
                  <c:v>42312.506944444402</c:v>
                </c:pt>
                <c:pt idx="3131">
                  <c:v>42312.507638888899</c:v>
                </c:pt>
                <c:pt idx="3132">
                  <c:v>42312.508333333302</c:v>
                </c:pt>
                <c:pt idx="3133">
                  <c:v>42312.5090277778</c:v>
                </c:pt>
                <c:pt idx="3134">
                  <c:v>42312.509722222203</c:v>
                </c:pt>
                <c:pt idx="3135">
                  <c:v>42312.510416666701</c:v>
                </c:pt>
                <c:pt idx="3136">
                  <c:v>42312.511111111096</c:v>
                </c:pt>
                <c:pt idx="3137">
                  <c:v>42312.511805555601</c:v>
                </c:pt>
                <c:pt idx="3138">
                  <c:v>42312.512499999997</c:v>
                </c:pt>
                <c:pt idx="3139">
                  <c:v>42312.5131944444</c:v>
                </c:pt>
                <c:pt idx="3140">
                  <c:v>42312.513888888898</c:v>
                </c:pt>
                <c:pt idx="3141">
                  <c:v>42312.514583333301</c:v>
                </c:pt>
                <c:pt idx="3142">
                  <c:v>42312.515277777798</c:v>
                </c:pt>
                <c:pt idx="3143">
                  <c:v>42312.515972222202</c:v>
                </c:pt>
                <c:pt idx="3144">
                  <c:v>42312.516666666699</c:v>
                </c:pt>
                <c:pt idx="3145">
                  <c:v>42312.517361111102</c:v>
                </c:pt>
                <c:pt idx="3146">
                  <c:v>42312.5180555556</c:v>
                </c:pt>
                <c:pt idx="3147">
                  <c:v>42312.518750000003</c:v>
                </c:pt>
                <c:pt idx="3148">
                  <c:v>42312.519444444399</c:v>
                </c:pt>
                <c:pt idx="3149">
                  <c:v>42312.520138888904</c:v>
                </c:pt>
                <c:pt idx="3150">
                  <c:v>42312.520833333299</c:v>
                </c:pt>
                <c:pt idx="3151">
                  <c:v>42312.521527777797</c:v>
                </c:pt>
                <c:pt idx="3152">
                  <c:v>42312.5222222222</c:v>
                </c:pt>
                <c:pt idx="3153">
                  <c:v>42312.522916666698</c:v>
                </c:pt>
                <c:pt idx="3154">
                  <c:v>42312.523611111101</c:v>
                </c:pt>
                <c:pt idx="3155">
                  <c:v>42312.524305555598</c:v>
                </c:pt>
                <c:pt idx="3156">
                  <c:v>42312.525000000001</c:v>
                </c:pt>
                <c:pt idx="3157">
                  <c:v>42312.525694444397</c:v>
                </c:pt>
                <c:pt idx="3158">
                  <c:v>42312.526388888902</c:v>
                </c:pt>
                <c:pt idx="3159">
                  <c:v>42312.527083333298</c:v>
                </c:pt>
                <c:pt idx="3160">
                  <c:v>42312.527777777803</c:v>
                </c:pt>
                <c:pt idx="3161">
                  <c:v>42312.528472222199</c:v>
                </c:pt>
                <c:pt idx="3162">
                  <c:v>42312.529166666704</c:v>
                </c:pt>
                <c:pt idx="3163">
                  <c:v>42312.529861111099</c:v>
                </c:pt>
                <c:pt idx="3164">
                  <c:v>42312.530555555597</c:v>
                </c:pt>
                <c:pt idx="3165">
                  <c:v>42312.53125</c:v>
                </c:pt>
                <c:pt idx="3166">
                  <c:v>42312.531944444403</c:v>
                </c:pt>
                <c:pt idx="3167">
                  <c:v>42312.532638888901</c:v>
                </c:pt>
                <c:pt idx="3168">
                  <c:v>42312.533333333296</c:v>
                </c:pt>
                <c:pt idx="3169">
                  <c:v>42312.534027777801</c:v>
                </c:pt>
                <c:pt idx="3170">
                  <c:v>42312.534722222197</c:v>
                </c:pt>
                <c:pt idx="3171">
                  <c:v>42312.535416666702</c:v>
                </c:pt>
                <c:pt idx="3172">
                  <c:v>42312.536111111098</c:v>
                </c:pt>
                <c:pt idx="3173">
                  <c:v>42312.536805555603</c:v>
                </c:pt>
                <c:pt idx="3174">
                  <c:v>42312.537499999999</c:v>
                </c:pt>
                <c:pt idx="3175">
                  <c:v>42312.538194444402</c:v>
                </c:pt>
                <c:pt idx="3176">
                  <c:v>42312.538888888899</c:v>
                </c:pt>
                <c:pt idx="3177">
                  <c:v>42312.539583333302</c:v>
                </c:pt>
                <c:pt idx="3178">
                  <c:v>42312.5402777778</c:v>
                </c:pt>
                <c:pt idx="3179">
                  <c:v>42312.540972222203</c:v>
                </c:pt>
                <c:pt idx="3180">
                  <c:v>42312.541666666701</c:v>
                </c:pt>
                <c:pt idx="3181">
                  <c:v>42312.542361111096</c:v>
                </c:pt>
                <c:pt idx="3182">
                  <c:v>42312.543055555601</c:v>
                </c:pt>
                <c:pt idx="3183">
                  <c:v>42312.543749999997</c:v>
                </c:pt>
                <c:pt idx="3184">
                  <c:v>42312.5444444444</c:v>
                </c:pt>
                <c:pt idx="3185">
                  <c:v>42312.545138888898</c:v>
                </c:pt>
                <c:pt idx="3186">
                  <c:v>42312.545833333301</c:v>
                </c:pt>
                <c:pt idx="3187">
                  <c:v>42312.546527777798</c:v>
                </c:pt>
                <c:pt idx="3188">
                  <c:v>42312.547222222202</c:v>
                </c:pt>
                <c:pt idx="3189">
                  <c:v>42312.547916666699</c:v>
                </c:pt>
                <c:pt idx="3190">
                  <c:v>42312.548611111102</c:v>
                </c:pt>
                <c:pt idx="3191">
                  <c:v>42312.5493055556</c:v>
                </c:pt>
                <c:pt idx="3192">
                  <c:v>42312.55</c:v>
                </c:pt>
                <c:pt idx="3193">
                  <c:v>42312.550694444399</c:v>
                </c:pt>
                <c:pt idx="3194">
                  <c:v>42312.551388888904</c:v>
                </c:pt>
                <c:pt idx="3195">
                  <c:v>42312.552083333299</c:v>
                </c:pt>
                <c:pt idx="3196">
                  <c:v>42312.552777777797</c:v>
                </c:pt>
                <c:pt idx="3197">
                  <c:v>42312.5534722222</c:v>
                </c:pt>
                <c:pt idx="3198">
                  <c:v>42312.554166666698</c:v>
                </c:pt>
                <c:pt idx="3199">
                  <c:v>42312.554861111101</c:v>
                </c:pt>
                <c:pt idx="3200">
                  <c:v>42312.555555555598</c:v>
                </c:pt>
                <c:pt idx="3201">
                  <c:v>42312.556250000001</c:v>
                </c:pt>
                <c:pt idx="3202">
                  <c:v>42312.556944444397</c:v>
                </c:pt>
                <c:pt idx="3203">
                  <c:v>42312.557638888902</c:v>
                </c:pt>
                <c:pt idx="3204">
                  <c:v>42312.558333333298</c:v>
                </c:pt>
                <c:pt idx="3205">
                  <c:v>42312.559027777803</c:v>
                </c:pt>
                <c:pt idx="3206">
                  <c:v>42312.559722222199</c:v>
                </c:pt>
                <c:pt idx="3207">
                  <c:v>42312.560416666704</c:v>
                </c:pt>
                <c:pt idx="3208">
                  <c:v>42312.561111111099</c:v>
                </c:pt>
                <c:pt idx="3209">
                  <c:v>42312.561805555597</c:v>
                </c:pt>
                <c:pt idx="3210">
                  <c:v>42312.5625</c:v>
                </c:pt>
                <c:pt idx="3211">
                  <c:v>42312.563194444403</c:v>
                </c:pt>
                <c:pt idx="3212">
                  <c:v>42312.563888888901</c:v>
                </c:pt>
                <c:pt idx="3213">
                  <c:v>42312.564583333296</c:v>
                </c:pt>
                <c:pt idx="3214">
                  <c:v>42312.565277777801</c:v>
                </c:pt>
                <c:pt idx="3215">
                  <c:v>42312.565972222197</c:v>
                </c:pt>
                <c:pt idx="3216">
                  <c:v>42312.566666666702</c:v>
                </c:pt>
                <c:pt idx="3217">
                  <c:v>42312.567361111098</c:v>
                </c:pt>
                <c:pt idx="3218">
                  <c:v>42312.568055555603</c:v>
                </c:pt>
                <c:pt idx="3219">
                  <c:v>42312.568749999999</c:v>
                </c:pt>
                <c:pt idx="3220">
                  <c:v>42312.569444444402</c:v>
                </c:pt>
                <c:pt idx="3221">
                  <c:v>42312.570138888899</c:v>
                </c:pt>
                <c:pt idx="3222">
                  <c:v>42312.570833333302</c:v>
                </c:pt>
                <c:pt idx="3223">
                  <c:v>42312.5715277778</c:v>
                </c:pt>
                <c:pt idx="3224">
                  <c:v>42312.572222222203</c:v>
                </c:pt>
                <c:pt idx="3225">
                  <c:v>42312.572916666701</c:v>
                </c:pt>
                <c:pt idx="3226">
                  <c:v>42312.573611111096</c:v>
                </c:pt>
                <c:pt idx="3227">
                  <c:v>42312.574305555601</c:v>
                </c:pt>
                <c:pt idx="3228">
                  <c:v>42312.574999999997</c:v>
                </c:pt>
                <c:pt idx="3229">
                  <c:v>42312.5756944444</c:v>
                </c:pt>
                <c:pt idx="3230">
                  <c:v>42312.576388888898</c:v>
                </c:pt>
                <c:pt idx="3231">
                  <c:v>42312.577083333301</c:v>
                </c:pt>
                <c:pt idx="3232">
                  <c:v>42312.577777777798</c:v>
                </c:pt>
                <c:pt idx="3233">
                  <c:v>42312.578472222202</c:v>
                </c:pt>
                <c:pt idx="3234">
                  <c:v>42312.579166666699</c:v>
                </c:pt>
                <c:pt idx="3235">
                  <c:v>42312.579861111102</c:v>
                </c:pt>
                <c:pt idx="3236">
                  <c:v>42312.5805555556</c:v>
                </c:pt>
                <c:pt idx="3237">
                  <c:v>42312.581250000003</c:v>
                </c:pt>
                <c:pt idx="3238">
                  <c:v>42312.581944444399</c:v>
                </c:pt>
                <c:pt idx="3239">
                  <c:v>42312.582638888904</c:v>
                </c:pt>
                <c:pt idx="3240">
                  <c:v>42312.583333333299</c:v>
                </c:pt>
                <c:pt idx="3241">
                  <c:v>42312.584027777797</c:v>
                </c:pt>
                <c:pt idx="3242">
                  <c:v>42312.5847222222</c:v>
                </c:pt>
                <c:pt idx="3243">
                  <c:v>42312.585416666698</c:v>
                </c:pt>
                <c:pt idx="3244">
                  <c:v>42312.586111111101</c:v>
                </c:pt>
                <c:pt idx="3245">
                  <c:v>42312.586805555598</c:v>
                </c:pt>
                <c:pt idx="3246">
                  <c:v>42312.587500000001</c:v>
                </c:pt>
                <c:pt idx="3247">
                  <c:v>42312.588194444397</c:v>
                </c:pt>
                <c:pt idx="3248">
                  <c:v>42312.588888888902</c:v>
                </c:pt>
                <c:pt idx="3249">
                  <c:v>42312.589583333298</c:v>
                </c:pt>
                <c:pt idx="3250">
                  <c:v>42312.590277777803</c:v>
                </c:pt>
                <c:pt idx="3251">
                  <c:v>42312.590972222199</c:v>
                </c:pt>
                <c:pt idx="3252">
                  <c:v>42312.591666666704</c:v>
                </c:pt>
                <c:pt idx="3253">
                  <c:v>42312.592361111099</c:v>
                </c:pt>
                <c:pt idx="3254">
                  <c:v>42312.593055555597</c:v>
                </c:pt>
                <c:pt idx="3255">
                  <c:v>42312.59375</c:v>
                </c:pt>
                <c:pt idx="3256">
                  <c:v>42312.594444444403</c:v>
                </c:pt>
                <c:pt idx="3257">
                  <c:v>42312.595138888901</c:v>
                </c:pt>
                <c:pt idx="3258">
                  <c:v>42312.595833333296</c:v>
                </c:pt>
                <c:pt idx="3259">
                  <c:v>42312.596527777801</c:v>
                </c:pt>
                <c:pt idx="3260">
                  <c:v>42312.597222222197</c:v>
                </c:pt>
                <c:pt idx="3261">
                  <c:v>42312.597916666702</c:v>
                </c:pt>
                <c:pt idx="3262">
                  <c:v>42312.598611111098</c:v>
                </c:pt>
                <c:pt idx="3263">
                  <c:v>42312.599305555603</c:v>
                </c:pt>
                <c:pt idx="3264">
                  <c:v>42312.6</c:v>
                </c:pt>
                <c:pt idx="3265">
                  <c:v>42312.600694444402</c:v>
                </c:pt>
                <c:pt idx="3266">
                  <c:v>42312.601388888899</c:v>
                </c:pt>
                <c:pt idx="3267">
                  <c:v>42312.602083333302</c:v>
                </c:pt>
                <c:pt idx="3268">
                  <c:v>42312.6027777778</c:v>
                </c:pt>
                <c:pt idx="3269">
                  <c:v>42312.603472222203</c:v>
                </c:pt>
                <c:pt idx="3270">
                  <c:v>42312.604166666701</c:v>
                </c:pt>
                <c:pt idx="3271">
                  <c:v>42312.604861111096</c:v>
                </c:pt>
                <c:pt idx="3272">
                  <c:v>42312.605555555601</c:v>
                </c:pt>
                <c:pt idx="3273">
                  <c:v>42312.606249999997</c:v>
                </c:pt>
                <c:pt idx="3274">
                  <c:v>42312.6069444444</c:v>
                </c:pt>
                <c:pt idx="3275">
                  <c:v>42312.607638888898</c:v>
                </c:pt>
                <c:pt idx="3276">
                  <c:v>42312.608333333301</c:v>
                </c:pt>
                <c:pt idx="3277">
                  <c:v>42312.609027777798</c:v>
                </c:pt>
                <c:pt idx="3278">
                  <c:v>42312.609722222202</c:v>
                </c:pt>
                <c:pt idx="3279">
                  <c:v>42312.610416666699</c:v>
                </c:pt>
                <c:pt idx="3280">
                  <c:v>42312.611111111102</c:v>
                </c:pt>
                <c:pt idx="3281">
                  <c:v>42312.6118055556</c:v>
                </c:pt>
                <c:pt idx="3282">
                  <c:v>42312.612500000003</c:v>
                </c:pt>
                <c:pt idx="3283">
                  <c:v>42312.613194444399</c:v>
                </c:pt>
                <c:pt idx="3284">
                  <c:v>42312.613888888904</c:v>
                </c:pt>
                <c:pt idx="3285">
                  <c:v>42312.614583333299</c:v>
                </c:pt>
                <c:pt idx="3286">
                  <c:v>42312.615277777797</c:v>
                </c:pt>
                <c:pt idx="3287">
                  <c:v>42312.6159722222</c:v>
                </c:pt>
                <c:pt idx="3288">
                  <c:v>42312.616666666698</c:v>
                </c:pt>
                <c:pt idx="3289">
                  <c:v>42312.617361111101</c:v>
                </c:pt>
                <c:pt idx="3290">
                  <c:v>42312.618055555598</c:v>
                </c:pt>
                <c:pt idx="3291">
                  <c:v>42312.618750000001</c:v>
                </c:pt>
                <c:pt idx="3292">
                  <c:v>42312.619444444397</c:v>
                </c:pt>
                <c:pt idx="3293">
                  <c:v>42312.620138888902</c:v>
                </c:pt>
                <c:pt idx="3294">
                  <c:v>42312.620833333298</c:v>
                </c:pt>
                <c:pt idx="3295">
                  <c:v>42312.621527777803</c:v>
                </c:pt>
                <c:pt idx="3296">
                  <c:v>42312.622222222199</c:v>
                </c:pt>
                <c:pt idx="3297">
                  <c:v>42312.622916666704</c:v>
                </c:pt>
                <c:pt idx="3298">
                  <c:v>42312.623611111099</c:v>
                </c:pt>
                <c:pt idx="3299">
                  <c:v>42312.624305555597</c:v>
                </c:pt>
                <c:pt idx="3300">
                  <c:v>42312.625</c:v>
                </c:pt>
                <c:pt idx="3301">
                  <c:v>42312.625694444403</c:v>
                </c:pt>
                <c:pt idx="3302">
                  <c:v>42312.626388888901</c:v>
                </c:pt>
                <c:pt idx="3303">
                  <c:v>42312.627083333296</c:v>
                </c:pt>
                <c:pt idx="3304">
                  <c:v>42312.627777777801</c:v>
                </c:pt>
                <c:pt idx="3305">
                  <c:v>42312.628472222197</c:v>
                </c:pt>
                <c:pt idx="3306">
                  <c:v>42312.629166666702</c:v>
                </c:pt>
                <c:pt idx="3307">
                  <c:v>42312.629861111098</c:v>
                </c:pt>
                <c:pt idx="3308">
                  <c:v>42312.630555555603</c:v>
                </c:pt>
                <c:pt idx="3309">
                  <c:v>42312.631249999999</c:v>
                </c:pt>
                <c:pt idx="3310">
                  <c:v>42312.631944444402</c:v>
                </c:pt>
                <c:pt idx="3311">
                  <c:v>42312.632638888899</c:v>
                </c:pt>
                <c:pt idx="3312">
                  <c:v>42312.633333333302</c:v>
                </c:pt>
                <c:pt idx="3313">
                  <c:v>42312.6340277778</c:v>
                </c:pt>
                <c:pt idx="3314">
                  <c:v>42312.634722222203</c:v>
                </c:pt>
                <c:pt idx="3315">
                  <c:v>42312.635416666701</c:v>
                </c:pt>
                <c:pt idx="3316">
                  <c:v>42312.636111111096</c:v>
                </c:pt>
                <c:pt idx="3317">
                  <c:v>42312.636805555601</c:v>
                </c:pt>
                <c:pt idx="3318">
                  <c:v>42312.637499999997</c:v>
                </c:pt>
                <c:pt idx="3319">
                  <c:v>42312.6381944444</c:v>
                </c:pt>
                <c:pt idx="3320">
                  <c:v>42312.638888888898</c:v>
                </c:pt>
                <c:pt idx="3321">
                  <c:v>42312.639583333301</c:v>
                </c:pt>
                <c:pt idx="3322">
                  <c:v>42312.640277777798</c:v>
                </c:pt>
                <c:pt idx="3323">
                  <c:v>42312.640972222202</c:v>
                </c:pt>
                <c:pt idx="3324">
                  <c:v>42312.641666666699</c:v>
                </c:pt>
                <c:pt idx="3325">
                  <c:v>42312.642361111102</c:v>
                </c:pt>
                <c:pt idx="3326">
                  <c:v>42312.6430555556</c:v>
                </c:pt>
                <c:pt idx="3327">
                  <c:v>42312.643750000003</c:v>
                </c:pt>
                <c:pt idx="3328">
                  <c:v>42312.644444444399</c:v>
                </c:pt>
                <c:pt idx="3329">
                  <c:v>42312.645138888904</c:v>
                </c:pt>
                <c:pt idx="3330">
                  <c:v>42312.645833333299</c:v>
                </c:pt>
                <c:pt idx="3331">
                  <c:v>42312.646527777797</c:v>
                </c:pt>
                <c:pt idx="3332">
                  <c:v>42312.6472222222</c:v>
                </c:pt>
                <c:pt idx="3333">
                  <c:v>42312.647916666698</c:v>
                </c:pt>
                <c:pt idx="3334">
                  <c:v>42312.648611111101</c:v>
                </c:pt>
                <c:pt idx="3335">
                  <c:v>42312.649305555598</c:v>
                </c:pt>
                <c:pt idx="3336">
                  <c:v>42312.65</c:v>
                </c:pt>
                <c:pt idx="3337">
                  <c:v>42312.650694444397</c:v>
                </c:pt>
                <c:pt idx="3338">
                  <c:v>42312.651388888902</c:v>
                </c:pt>
                <c:pt idx="3339">
                  <c:v>42312.652083333298</c:v>
                </c:pt>
                <c:pt idx="3340">
                  <c:v>42312.652777777803</c:v>
                </c:pt>
                <c:pt idx="3341">
                  <c:v>42312.653472222199</c:v>
                </c:pt>
                <c:pt idx="3342">
                  <c:v>42312.654166666704</c:v>
                </c:pt>
                <c:pt idx="3343">
                  <c:v>42312.654861111099</c:v>
                </c:pt>
                <c:pt idx="3344">
                  <c:v>42312.655555555597</c:v>
                </c:pt>
                <c:pt idx="3345">
                  <c:v>42312.65625</c:v>
                </c:pt>
                <c:pt idx="3346">
                  <c:v>42312.656944444403</c:v>
                </c:pt>
                <c:pt idx="3347">
                  <c:v>42312.657638888901</c:v>
                </c:pt>
                <c:pt idx="3348">
                  <c:v>42312.658333333296</c:v>
                </c:pt>
                <c:pt idx="3349">
                  <c:v>42312.659027777801</c:v>
                </c:pt>
                <c:pt idx="3350">
                  <c:v>42312.659722222197</c:v>
                </c:pt>
                <c:pt idx="3351">
                  <c:v>42312.660416666702</c:v>
                </c:pt>
                <c:pt idx="3352">
                  <c:v>42312.661111111098</c:v>
                </c:pt>
                <c:pt idx="3353">
                  <c:v>42312.661805555603</c:v>
                </c:pt>
                <c:pt idx="3354">
                  <c:v>42312.662499999999</c:v>
                </c:pt>
                <c:pt idx="3355">
                  <c:v>42312.663194444402</c:v>
                </c:pt>
                <c:pt idx="3356">
                  <c:v>42312.663888888899</c:v>
                </c:pt>
                <c:pt idx="3357">
                  <c:v>42312.664583333302</c:v>
                </c:pt>
                <c:pt idx="3358">
                  <c:v>42312.6652777778</c:v>
                </c:pt>
                <c:pt idx="3359">
                  <c:v>42312.665972222203</c:v>
                </c:pt>
                <c:pt idx="3360">
                  <c:v>42312.666666666701</c:v>
                </c:pt>
                <c:pt idx="3361">
                  <c:v>42312.667361111096</c:v>
                </c:pt>
                <c:pt idx="3362">
                  <c:v>42312.668055555601</c:v>
                </c:pt>
                <c:pt idx="3363">
                  <c:v>42312.668749999997</c:v>
                </c:pt>
                <c:pt idx="3364">
                  <c:v>42312.6694444444</c:v>
                </c:pt>
                <c:pt idx="3365">
                  <c:v>42312.670138888898</c:v>
                </c:pt>
                <c:pt idx="3366">
                  <c:v>42312.670833333301</c:v>
                </c:pt>
                <c:pt idx="3367">
                  <c:v>42312.671527777798</c:v>
                </c:pt>
                <c:pt idx="3368">
                  <c:v>42312.672222222202</c:v>
                </c:pt>
                <c:pt idx="3369">
                  <c:v>42312.672916666699</c:v>
                </c:pt>
                <c:pt idx="3370">
                  <c:v>42312.673611111102</c:v>
                </c:pt>
                <c:pt idx="3371">
                  <c:v>42312.6743055556</c:v>
                </c:pt>
                <c:pt idx="3372">
                  <c:v>42312.675000000003</c:v>
                </c:pt>
                <c:pt idx="3373">
                  <c:v>42312.675694444399</c:v>
                </c:pt>
                <c:pt idx="3374">
                  <c:v>42312.676388888904</c:v>
                </c:pt>
                <c:pt idx="3375">
                  <c:v>42312.677083333299</c:v>
                </c:pt>
                <c:pt idx="3376">
                  <c:v>42312.677777777797</c:v>
                </c:pt>
                <c:pt idx="3377">
                  <c:v>42312.6784722222</c:v>
                </c:pt>
                <c:pt idx="3378">
                  <c:v>42312.679166666698</c:v>
                </c:pt>
                <c:pt idx="3379">
                  <c:v>42312.679861111101</c:v>
                </c:pt>
                <c:pt idx="3380">
                  <c:v>42312.680555555598</c:v>
                </c:pt>
                <c:pt idx="3381">
                  <c:v>42312.681250000001</c:v>
                </c:pt>
                <c:pt idx="3382">
                  <c:v>42312.681944444397</c:v>
                </c:pt>
                <c:pt idx="3383">
                  <c:v>42312.682638888902</c:v>
                </c:pt>
                <c:pt idx="3384">
                  <c:v>42312.683333333298</c:v>
                </c:pt>
                <c:pt idx="3385">
                  <c:v>42312.684027777803</c:v>
                </c:pt>
                <c:pt idx="3386">
                  <c:v>42312.684722222199</c:v>
                </c:pt>
                <c:pt idx="3387">
                  <c:v>42312.685416666704</c:v>
                </c:pt>
                <c:pt idx="3388">
                  <c:v>42312.686111111099</c:v>
                </c:pt>
                <c:pt idx="3389">
                  <c:v>42312.686805555597</c:v>
                </c:pt>
                <c:pt idx="3390">
                  <c:v>42312.6875</c:v>
                </c:pt>
                <c:pt idx="3391">
                  <c:v>42312.688194444403</c:v>
                </c:pt>
                <c:pt idx="3392">
                  <c:v>42312.688888888901</c:v>
                </c:pt>
                <c:pt idx="3393">
                  <c:v>42312.689583333296</c:v>
                </c:pt>
                <c:pt idx="3394">
                  <c:v>42312.690277777801</c:v>
                </c:pt>
                <c:pt idx="3395">
                  <c:v>42312.690972222197</c:v>
                </c:pt>
                <c:pt idx="3396">
                  <c:v>42312.691666666702</c:v>
                </c:pt>
                <c:pt idx="3397">
                  <c:v>42312.692361111098</c:v>
                </c:pt>
                <c:pt idx="3398">
                  <c:v>42312.693055555603</c:v>
                </c:pt>
                <c:pt idx="3399">
                  <c:v>42312.693749999999</c:v>
                </c:pt>
                <c:pt idx="3400">
                  <c:v>42312.694444444402</c:v>
                </c:pt>
                <c:pt idx="3401">
                  <c:v>42312.695138888899</c:v>
                </c:pt>
                <c:pt idx="3402">
                  <c:v>42312.695833333302</c:v>
                </c:pt>
                <c:pt idx="3403">
                  <c:v>42312.6965277778</c:v>
                </c:pt>
                <c:pt idx="3404">
                  <c:v>42312.697222222203</c:v>
                </c:pt>
                <c:pt idx="3405">
                  <c:v>42312.697916666701</c:v>
                </c:pt>
                <c:pt idx="3406">
                  <c:v>42312.698611111096</c:v>
                </c:pt>
                <c:pt idx="3407">
                  <c:v>42312.699305555601</c:v>
                </c:pt>
                <c:pt idx="3408">
                  <c:v>42312.7</c:v>
                </c:pt>
                <c:pt idx="3409">
                  <c:v>42312.7006944444</c:v>
                </c:pt>
                <c:pt idx="3410">
                  <c:v>42312.701388888898</c:v>
                </c:pt>
                <c:pt idx="3411">
                  <c:v>42312.702083333301</c:v>
                </c:pt>
                <c:pt idx="3412">
                  <c:v>42312.702777777798</c:v>
                </c:pt>
                <c:pt idx="3413">
                  <c:v>42312.703472222202</c:v>
                </c:pt>
                <c:pt idx="3414">
                  <c:v>42312.704166666699</c:v>
                </c:pt>
                <c:pt idx="3415">
                  <c:v>42312.704861111102</c:v>
                </c:pt>
                <c:pt idx="3416">
                  <c:v>42312.7055555556</c:v>
                </c:pt>
                <c:pt idx="3417">
                  <c:v>42312.706250000003</c:v>
                </c:pt>
                <c:pt idx="3418">
                  <c:v>42312.706944444399</c:v>
                </c:pt>
                <c:pt idx="3419">
                  <c:v>42312.707638888904</c:v>
                </c:pt>
                <c:pt idx="3420">
                  <c:v>42312.708333333299</c:v>
                </c:pt>
                <c:pt idx="3421">
                  <c:v>42312.709027777797</c:v>
                </c:pt>
                <c:pt idx="3422">
                  <c:v>42312.7097222222</c:v>
                </c:pt>
                <c:pt idx="3423">
                  <c:v>42312.710416666698</c:v>
                </c:pt>
                <c:pt idx="3424">
                  <c:v>42312.711111111101</c:v>
                </c:pt>
                <c:pt idx="3425">
                  <c:v>42312.711805555598</c:v>
                </c:pt>
                <c:pt idx="3426">
                  <c:v>42312.712500000001</c:v>
                </c:pt>
                <c:pt idx="3427">
                  <c:v>42312.713194444397</c:v>
                </c:pt>
                <c:pt idx="3428">
                  <c:v>42312.713888888902</c:v>
                </c:pt>
                <c:pt idx="3429">
                  <c:v>42312.714583333298</c:v>
                </c:pt>
                <c:pt idx="3430">
                  <c:v>42312.715277777803</c:v>
                </c:pt>
                <c:pt idx="3431">
                  <c:v>42312.715972222199</c:v>
                </c:pt>
                <c:pt idx="3432">
                  <c:v>42312.716666666704</c:v>
                </c:pt>
                <c:pt idx="3433">
                  <c:v>42312.717361111099</c:v>
                </c:pt>
                <c:pt idx="3434">
                  <c:v>42312.718055555597</c:v>
                </c:pt>
                <c:pt idx="3435">
                  <c:v>42312.71875</c:v>
                </c:pt>
                <c:pt idx="3436">
                  <c:v>42312.719444444403</c:v>
                </c:pt>
                <c:pt idx="3437">
                  <c:v>42312.720138888901</c:v>
                </c:pt>
                <c:pt idx="3438">
                  <c:v>42312.720833333296</c:v>
                </c:pt>
                <c:pt idx="3439">
                  <c:v>42312.721527777801</c:v>
                </c:pt>
                <c:pt idx="3440">
                  <c:v>42312.722222222197</c:v>
                </c:pt>
                <c:pt idx="3441">
                  <c:v>42312.722916666702</c:v>
                </c:pt>
                <c:pt idx="3442">
                  <c:v>42312.723611111098</c:v>
                </c:pt>
                <c:pt idx="3443">
                  <c:v>42312.724305555603</c:v>
                </c:pt>
                <c:pt idx="3444">
                  <c:v>42312.724999999999</c:v>
                </c:pt>
                <c:pt idx="3445">
                  <c:v>42312.725694444402</c:v>
                </c:pt>
                <c:pt idx="3446">
                  <c:v>42312.726388888899</c:v>
                </c:pt>
                <c:pt idx="3447">
                  <c:v>42312.727083333302</c:v>
                </c:pt>
                <c:pt idx="3448">
                  <c:v>42312.7277777778</c:v>
                </c:pt>
                <c:pt idx="3449">
                  <c:v>42312.728472222203</c:v>
                </c:pt>
                <c:pt idx="3450">
                  <c:v>42312.729166666701</c:v>
                </c:pt>
                <c:pt idx="3451">
                  <c:v>42312.729861111096</c:v>
                </c:pt>
                <c:pt idx="3452">
                  <c:v>42312.730555555601</c:v>
                </c:pt>
                <c:pt idx="3453">
                  <c:v>42312.731249999997</c:v>
                </c:pt>
                <c:pt idx="3454">
                  <c:v>42312.7319444444</c:v>
                </c:pt>
                <c:pt idx="3455">
                  <c:v>42312.732638888898</c:v>
                </c:pt>
                <c:pt idx="3456">
                  <c:v>42312.733333333301</c:v>
                </c:pt>
                <c:pt idx="3457">
                  <c:v>42312.734027777798</c:v>
                </c:pt>
                <c:pt idx="3458">
                  <c:v>42312.734722222202</c:v>
                </c:pt>
                <c:pt idx="3459">
                  <c:v>42312.735416666699</c:v>
                </c:pt>
                <c:pt idx="3460">
                  <c:v>42312.736111111102</c:v>
                </c:pt>
                <c:pt idx="3461">
                  <c:v>42312.7368055556</c:v>
                </c:pt>
                <c:pt idx="3462">
                  <c:v>42312.737500000003</c:v>
                </c:pt>
                <c:pt idx="3463">
                  <c:v>42312.738194444399</c:v>
                </c:pt>
                <c:pt idx="3464">
                  <c:v>42312.738888888904</c:v>
                </c:pt>
                <c:pt idx="3465">
                  <c:v>42312.739583333299</c:v>
                </c:pt>
                <c:pt idx="3466">
                  <c:v>42312.740277777797</c:v>
                </c:pt>
                <c:pt idx="3467">
                  <c:v>42312.7409722222</c:v>
                </c:pt>
                <c:pt idx="3468">
                  <c:v>42312.741666666698</c:v>
                </c:pt>
                <c:pt idx="3469">
                  <c:v>42312.742361111101</c:v>
                </c:pt>
                <c:pt idx="3470">
                  <c:v>42312.743055555598</c:v>
                </c:pt>
                <c:pt idx="3471">
                  <c:v>42312.743750000001</c:v>
                </c:pt>
                <c:pt idx="3472">
                  <c:v>42312.744444444397</c:v>
                </c:pt>
                <c:pt idx="3473">
                  <c:v>42312.745138888902</c:v>
                </c:pt>
                <c:pt idx="3474">
                  <c:v>42312.745833333298</c:v>
                </c:pt>
                <c:pt idx="3475">
                  <c:v>42312.746527777803</c:v>
                </c:pt>
                <c:pt idx="3476">
                  <c:v>42312.747222222199</c:v>
                </c:pt>
                <c:pt idx="3477">
                  <c:v>42312.747916666704</c:v>
                </c:pt>
                <c:pt idx="3478">
                  <c:v>42312.748611111099</c:v>
                </c:pt>
                <c:pt idx="3479">
                  <c:v>42312.749305555597</c:v>
                </c:pt>
                <c:pt idx="3480">
                  <c:v>42312.75</c:v>
                </c:pt>
                <c:pt idx="3481">
                  <c:v>42312.750694444403</c:v>
                </c:pt>
                <c:pt idx="3482">
                  <c:v>42312.751388888901</c:v>
                </c:pt>
                <c:pt idx="3483">
                  <c:v>42312.752083333296</c:v>
                </c:pt>
                <c:pt idx="3484">
                  <c:v>42312.752777777801</c:v>
                </c:pt>
                <c:pt idx="3485">
                  <c:v>42312.753472222197</c:v>
                </c:pt>
                <c:pt idx="3486">
                  <c:v>42312.754166666702</c:v>
                </c:pt>
                <c:pt idx="3487">
                  <c:v>42312.754861111098</c:v>
                </c:pt>
                <c:pt idx="3488">
                  <c:v>42312.755555555603</c:v>
                </c:pt>
                <c:pt idx="3489">
                  <c:v>42312.756249999999</c:v>
                </c:pt>
                <c:pt idx="3490">
                  <c:v>42312.756944444402</c:v>
                </c:pt>
                <c:pt idx="3491">
                  <c:v>42312.757638888899</c:v>
                </c:pt>
                <c:pt idx="3492">
                  <c:v>42312.758333333302</c:v>
                </c:pt>
                <c:pt idx="3493">
                  <c:v>42312.7590277778</c:v>
                </c:pt>
                <c:pt idx="3494">
                  <c:v>42312.759722222203</c:v>
                </c:pt>
                <c:pt idx="3495">
                  <c:v>42312.760416666701</c:v>
                </c:pt>
                <c:pt idx="3496">
                  <c:v>42312.761111111096</c:v>
                </c:pt>
                <c:pt idx="3497">
                  <c:v>42312.761805555601</c:v>
                </c:pt>
                <c:pt idx="3498">
                  <c:v>42312.762499999997</c:v>
                </c:pt>
                <c:pt idx="3499">
                  <c:v>42312.7631944444</c:v>
                </c:pt>
                <c:pt idx="3500">
                  <c:v>42312.763888888898</c:v>
                </c:pt>
                <c:pt idx="3501">
                  <c:v>42312.764583333301</c:v>
                </c:pt>
                <c:pt idx="3502">
                  <c:v>42312.765277777798</c:v>
                </c:pt>
                <c:pt idx="3503">
                  <c:v>42312.765972222202</c:v>
                </c:pt>
                <c:pt idx="3504">
                  <c:v>42312.766666666699</c:v>
                </c:pt>
                <c:pt idx="3505">
                  <c:v>42312.767361111102</c:v>
                </c:pt>
                <c:pt idx="3506">
                  <c:v>42312.7680555556</c:v>
                </c:pt>
                <c:pt idx="3507">
                  <c:v>42312.768750000003</c:v>
                </c:pt>
                <c:pt idx="3508">
                  <c:v>42312.769444444399</c:v>
                </c:pt>
                <c:pt idx="3509">
                  <c:v>42312.770138888904</c:v>
                </c:pt>
                <c:pt idx="3510">
                  <c:v>42312.770833333299</c:v>
                </c:pt>
                <c:pt idx="3511">
                  <c:v>42312.771527777797</c:v>
                </c:pt>
                <c:pt idx="3512">
                  <c:v>42312.7722222222</c:v>
                </c:pt>
                <c:pt idx="3513">
                  <c:v>42312.772916666698</c:v>
                </c:pt>
                <c:pt idx="3514">
                  <c:v>42312.773611111101</c:v>
                </c:pt>
                <c:pt idx="3515">
                  <c:v>42312.774305555598</c:v>
                </c:pt>
                <c:pt idx="3516">
                  <c:v>42312.775000000001</c:v>
                </c:pt>
                <c:pt idx="3517">
                  <c:v>42312.775694444397</c:v>
                </c:pt>
                <c:pt idx="3518">
                  <c:v>42312.776388888902</c:v>
                </c:pt>
                <c:pt idx="3519">
                  <c:v>42312.777083333298</c:v>
                </c:pt>
                <c:pt idx="3520">
                  <c:v>42312.777777777803</c:v>
                </c:pt>
                <c:pt idx="3521">
                  <c:v>42312.778472222199</c:v>
                </c:pt>
                <c:pt idx="3522">
                  <c:v>42312.779166666704</c:v>
                </c:pt>
                <c:pt idx="3523">
                  <c:v>42312.779861111099</c:v>
                </c:pt>
                <c:pt idx="3524">
                  <c:v>42312.780555555597</c:v>
                </c:pt>
                <c:pt idx="3525">
                  <c:v>42312.78125</c:v>
                </c:pt>
                <c:pt idx="3526">
                  <c:v>42312.781944444403</c:v>
                </c:pt>
                <c:pt idx="3527">
                  <c:v>42312.782638888901</c:v>
                </c:pt>
                <c:pt idx="3528">
                  <c:v>42312.783333333296</c:v>
                </c:pt>
                <c:pt idx="3529">
                  <c:v>42312.784027777801</c:v>
                </c:pt>
                <c:pt idx="3530">
                  <c:v>42312.784722222197</c:v>
                </c:pt>
                <c:pt idx="3531">
                  <c:v>42312.785416666702</c:v>
                </c:pt>
                <c:pt idx="3532">
                  <c:v>42312.786111111098</c:v>
                </c:pt>
                <c:pt idx="3533">
                  <c:v>42312.786805555603</c:v>
                </c:pt>
                <c:pt idx="3534">
                  <c:v>42312.787499999999</c:v>
                </c:pt>
                <c:pt idx="3535">
                  <c:v>42312.788194444402</c:v>
                </c:pt>
                <c:pt idx="3536">
                  <c:v>42312.788888888899</c:v>
                </c:pt>
                <c:pt idx="3537">
                  <c:v>42312.789583333302</c:v>
                </c:pt>
                <c:pt idx="3538">
                  <c:v>42312.7902777778</c:v>
                </c:pt>
                <c:pt idx="3539">
                  <c:v>42312.790972222203</c:v>
                </c:pt>
                <c:pt idx="3540">
                  <c:v>42312.791666666701</c:v>
                </c:pt>
                <c:pt idx="3541">
                  <c:v>42312.792361111096</c:v>
                </c:pt>
                <c:pt idx="3542">
                  <c:v>42312.793055555601</c:v>
                </c:pt>
                <c:pt idx="3543">
                  <c:v>42312.793749999997</c:v>
                </c:pt>
                <c:pt idx="3544">
                  <c:v>42312.7944444444</c:v>
                </c:pt>
                <c:pt idx="3545">
                  <c:v>42312.795138888898</c:v>
                </c:pt>
                <c:pt idx="3546">
                  <c:v>42312.795833333301</c:v>
                </c:pt>
                <c:pt idx="3547">
                  <c:v>42312.796527777798</c:v>
                </c:pt>
                <c:pt idx="3548">
                  <c:v>42312.797222222202</c:v>
                </c:pt>
                <c:pt idx="3549">
                  <c:v>42312.797916666699</c:v>
                </c:pt>
                <c:pt idx="3550">
                  <c:v>42312.798611111102</c:v>
                </c:pt>
                <c:pt idx="3551">
                  <c:v>42312.7993055556</c:v>
                </c:pt>
                <c:pt idx="3552">
                  <c:v>42312.800000000003</c:v>
                </c:pt>
                <c:pt idx="3553">
                  <c:v>42312.800694444399</c:v>
                </c:pt>
                <c:pt idx="3554">
                  <c:v>42312.801388888904</c:v>
                </c:pt>
                <c:pt idx="3555">
                  <c:v>42312.802083333299</c:v>
                </c:pt>
                <c:pt idx="3556">
                  <c:v>42312.802777777797</c:v>
                </c:pt>
                <c:pt idx="3557">
                  <c:v>42312.8034722222</c:v>
                </c:pt>
                <c:pt idx="3558">
                  <c:v>42312.804166666698</c:v>
                </c:pt>
                <c:pt idx="3559">
                  <c:v>42312.804861111101</c:v>
                </c:pt>
                <c:pt idx="3560">
                  <c:v>42312.805555555598</c:v>
                </c:pt>
                <c:pt idx="3561">
                  <c:v>42312.806250000001</c:v>
                </c:pt>
                <c:pt idx="3562">
                  <c:v>42312.806944444397</c:v>
                </c:pt>
                <c:pt idx="3563">
                  <c:v>42312.807638888902</c:v>
                </c:pt>
                <c:pt idx="3564">
                  <c:v>42312.808333333298</c:v>
                </c:pt>
                <c:pt idx="3565">
                  <c:v>42312.809027777803</c:v>
                </c:pt>
                <c:pt idx="3566">
                  <c:v>42312.809722222199</c:v>
                </c:pt>
                <c:pt idx="3567">
                  <c:v>42312.810416666704</c:v>
                </c:pt>
                <c:pt idx="3568">
                  <c:v>42312.811111111099</c:v>
                </c:pt>
                <c:pt idx="3569">
                  <c:v>42312.811805555597</c:v>
                </c:pt>
                <c:pt idx="3570">
                  <c:v>42312.8125</c:v>
                </c:pt>
                <c:pt idx="3571">
                  <c:v>42312.813194444403</c:v>
                </c:pt>
                <c:pt idx="3572">
                  <c:v>42312.813888888901</c:v>
                </c:pt>
                <c:pt idx="3573">
                  <c:v>42312.814583333296</c:v>
                </c:pt>
                <c:pt idx="3574">
                  <c:v>42312.815277777801</c:v>
                </c:pt>
                <c:pt idx="3575">
                  <c:v>42312.815972222197</c:v>
                </c:pt>
                <c:pt idx="3576">
                  <c:v>42312.816666666702</c:v>
                </c:pt>
                <c:pt idx="3577">
                  <c:v>42312.817361111098</c:v>
                </c:pt>
                <c:pt idx="3578">
                  <c:v>42312.818055555603</c:v>
                </c:pt>
                <c:pt idx="3579">
                  <c:v>42312.818749999999</c:v>
                </c:pt>
                <c:pt idx="3580">
                  <c:v>42312.819444444402</c:v>
                </c:pt>
                <c:pt idx="3581">
                  <c:v>42312.820138888899</c:v>
                </c:pt>
                <c:pt idx="3582">
                  <c:v>42312.820833333302</c:v>
                </c:pt>
                <c:pt idx="3583">
                  <c:v>42312.8215277778</c:v>
                </c:pt>
                <c:pt idx="3584">
                  <c:v>42312.822222222203</c:v>
                </c:pt>
                <c:pt idx="3585">
                  <c:v>42312.822916666701</c:v>
                </c:pt>
                <c:pt idx="3586">
                  <c:v>42312.823611111096</c:v>
                </c:pt>
                <c:pt idx="3587">
                  <c:v>42312.824305555601</c:v>
                </c:pt>
                <c:pt idx="3588">
                  <c:v>42312.824999999997</c:v>
                </c:pt>
                <c:pt idx="3589">
                  <c:v>42312.8256944444</c:v>
                </c:pt>
                <c:pt idx="3590">
                  <c:v>42312.826388888898</c:v>
                </c:pt>
                <c:pt idx="3591">
                  <c:v>42312.827083333301</c:v>
                </c:pt>
                <c:pt idx="3592">
                  <c:v>42312.827777777798</c:v>
                </c:pt>
                <c:pt idx="3593">
                  <c:v>42312.828472222202</c:v>
                </c:pt>
                <c:pt idx="3594">
                  <c:v>42312.829166666699</c:v>
                </c:pt>
                <c:pt idx="3595">
                  <c:v>42312.829861111102</c:v>
                </c:pt>
                <c:pt idx="3596">
                  <c:v>42312.8305555556</c:v>
                </c:pt>
                <c:pt idx="3597">
                  <c:v>42312.831250000003</c:v>
                </c:pt>
                <c:pt idx="3598">
                  <c:v>42312.831944444399</c:v>
                </c:pt>
                <c:pt idx="3599">
                  <c:v>42312.832638888904</c:v>
                </c:pt>
                <c:pt idx="3600">
                  <c:v>42312.833333333299</c:v>
                </c:pt>
                <c:pt idx="3601">
                  <c:v>42312.834027777797</c:v>
                </c:pt>
                <c:pt idx="3602">
                  <c:v>42312.8347222222</c:v>
                </c:pt>
                <c:pt idx="3603">
                  <c:v>42312.835416666698</c:v>
                </c:pt>
                <c:pt idx="3604">
                  <c:v>42312.836111111101</c:v>
                </c:pt>
                <c:pt idx="3605">
                  <c:v>42312.836805555598</c:v>
                </c:pt>
                <c:pt idx="3606">
                  <c:v>42312.837500000001</c:v>
                </c:pt>
                <c:pt idx="3607">
                  <c:v>42312.838194444397</c:v>
                </c:pt>
                <c:pt idx="3608">
                  <c:v>42312.838888888902</c:v>
                </c:pt>
                <c:pt idx="3609">
                  <c:v>42312.839583333298</c:v>
                </c:pt>
                <c:pt idx="3610">
                  <c:v>42312.840277777803</c:v>
                </c:pt>
                <c:pt idx="3611">
                  <c:v>42312.840972222199</c:v>
                </c:pt>
                <c:pt idx="3612">
                  <c:v>42312.841666666704</c:v>
                </c:pt>
                <c:pt idx="3613">
                  <c:v>42312.842361111099</c:v>
                </c:pt>
                <c:pt idx="3614">
                  <c:v>42312.843055555597</c:v>
                </c:pt>
                <c:pt idx="3615">
                  <c:v>42312.84375</c:v>
                </c:pt>
                <c:pt idx="3616">
                  <c:v>42312.844444444403</c:v>
                </c:pt>
                <c:pt idx="3617">
                  <c:v>42312.845138888901</c:v>
                </c:pt>
                <c:pt idx="3618">
                  <c:v>42312.845833333296</c:v>
                </c:pt>
                <c:pt idx="3619">
                  <c:v>42312.846527777801</c:v>
                </c:pt>
                <c:pt idx="3620">
                  <c:v>42312.847222222197</c:v>
                </c:pt>
                <c:pt idx="3621">
                  <c:v>42312.847916666702</c:v>
                </c:pt>
                <c:pt idx="3622">
                  <c:v>42312.848611111098</c:v>
                </c:pt>
                <c:pt idx="3623">
                  <c:v>42312.849305555603</c:v>
                </c:pt>
                <c:pt idx="3624">
                  <c:v>42312.85</c:v>
                </c:pt>
                <c:pt idx="3625">
                  <c:v>42312.850694444402</c:v>
                </c:pt>
                <c:pt idx="3626">
                  <c:v>42312.851388888899</c:v>
                </c:pt>
                <c:pt idx="3627">
                  <c:v>42312.852083333302</c:v>
                </c:pt>
                <c:pt idx="3628">
                  <c:v>42312.8527777778</c:v>
                </c:pt>
                <c:pt idx="3629">
                  <c:v>42312.853472222203</c:v>
                </c:pt>
                <c:pt idx="3630">
                  <c:v>42312.854166666701</c:v>
                </c:pt>
                <c:pt idx="3631">
                  <c:v>42312.854861111096</c:v>
                </c:pt>
                <c:pt idx="3632">
                  <c:v>42312.855555555601</c:v>
                </c:pt>
                <c:pt idx="3633">
                  <c:v>42312.856249999997</c:v>
                </c:pt>
                <c:pt idx="3634">
                  <c:v>42312.8569444444</c:v>
                </c:pt>
                <c:pt idx="3635">
                  <c:v>42312.857638888898</c:v>
                </c:pt>
                <c:pt idx="3636">
                  <c:v>42312.858333333301</c:v>
                </c:pt>
                <c:pt idx="3637">
                  <c:v>42312.859027777798</c:v>
                </c:pt>
                <c:pt idx="3638">
                  <c:v>42312.859722222202</c:v>
                </c:pt>
                <c:pt idx="3639">
                  <c:v>42312.860416666699</c:v>
                </c:pt>
                <c:pt idx="3640">
                  <c:v>42312.861111111102</c:v>
                </c:pt>
                <c:pt idx="3641">
                  <c:v>42312.8618055556</c:v>
                </c:pt>
                <c:pt idx="3642">
                  <c:v>42312.862500000003</c:v>
                </c:pt>
                <c:pt idx="3643">
                  <c:v>42312.863194444399</c:v>
                </c:pt>
                <c:pt idx="3644">
                  <c:v>42312.863888888904</c:v>
                </c:pt>
                <c:pt idx="3645">
                  <c:v>42312.864583333299</c:v>
                </c:pt>
                <c:pt idx="3646">
                  <c:v>42312.865277777797</c:v>
                </c:pt>
                <c:pt idx="3647">
                  <c:v>42312.8659722222</c:v>
                </c:pt>
                <c:pt idx="3648">
                  <c:v>42312.866666666698</c:v>
                </c:pt>
                <c:pt idx="3649">
                  <c:v>42312.867361111101</c:v>
                </c:pt>
                <c:pt idx="3650">
                  <c:v>42312.868055555598</c:v>
                </c:pt>
                <c:pt idx="3651">
                  <c:v>42312.868750000001</c:v>
                </c:pt>
                <c:pt idx="3652">
                  <c:v>42312.869444444397</c:v>
                </c:pt>
                <c:pt idx="3653">
                  <c:v>42312.870138888902</c:v>
                </c:pt>
                <c:pt idx="3654">
                  <c:v>42312.870833333298</c:v>
                </c:pt>
                <c:pt idx="3655">
                  <c:v>42312.871527777803</c:v>
                </c:pt>
                <c:pt idx="3656">
                  <c:v>42312.872222222199</c:v>
                </c:pt>
                <c:pt idx="3657">
                  <c:v>42312.872916666704</c:v>
                </c:pt>
                <c:pt idx="3658">
                  <c:v>42312.873611111099</c:v>
                </c:pt>
                <c:pt idx="3659">
                  <c:v>42312.874305555597</c:v>
                </c:pt>
                <c:pt idx="3660">
                  <c:v>42312.875</c:v>
                </c:pt>
                <c:pt idx="3661">
                  <c:v>42312.875694444403</c:v>
                </c:pt>
                <c:pt idx="3662">
                  <c:v>42312.876388888901</c:v>
                </c:pt>
                <c:pt idx="3663">
                  <c:v>42312.877083333296</c:v>
                </c:pt>
                <c:pt idx="3664">
                  <c:v>42312.877777777801</c:v>
                </c:pt>
                <c:pt idx="3665">
                  <c:v>42312.878472222197</c:v>
                </c:pt>
                <c:pt idx="3666">
                  <c:v>42312.879166666702</c:v>
                </c:pt>
                <c:pt idx="3667">
                  <c:v>42312.879861111098</c:v>
                </c:pt>
                <c:pt idx="3668">
                  <c:v>42312.880555555603</c:v>
                </c:pt>
                <c:pt idx="3669">
                  <c:v>42312.881249999999</c:v>
                </c:pt>
                <c:pt idx="3670">
                  <c:v>42312.881944444402</c:v>
                </c:pt>
                <c:pt idx="3671">
                  <c:v>42312.882638888899</c:v>
                </c:pt>
                <c:pt idx="3672">
                  <c:v>42312.883333333302</c:v>
                </c:pt>
                <c:pt idx="3673">
                  <c:v>42312.8840277778</c:v>
                </c:pt>
                <c:pt idx="3674">
                  <c:v>42312.884722222203</c:v>
                </c:pt>
                <c:pt idx="3675">
                  <c:v>42312.885416666701</c:v>
                </c:pt>
                <c:pt idx="3676">
                  <c:v>42312.886111111096</c:v>
                </c:pt>
                <c:pt idx="3677">
                  <c:v>42312.886805555601</c:v>
                </c:pt>
                <c:pt idx="3678">
                  <c:v>42312.887499999997</c:v>
                </c:pt>
                <c:pt idx="3679">
                  <c:v>42312.8881944444</c:v>
                </c:pt>
                <c:pt idx="3680">
                  <c:v>42312.888888888898</c:v>
                </c:pt>
                <c:pt idx="3681">
                  <c:v>42312.889583333301</c:v>
                </c:pt>
                <c:pt idx="3682">
                  <c:v>42312.890277777798</c:v>
                </c:pt>
                <c:pt idx="3683">
                  <c:v>42312.890972222202</c:v>
                </c:pt>
                <c:pt idx="3684">
                  <c:v>42312.891666666699</c:v>
                </c:pt>
                <c:pt idx="3685">
                  <c:v>42312.892361111102</c:v>
                </c:pt>
                <c:pt idx="3686">
                  <c:v>42312.8930555556</c:v>
                </c:pt>
                <c:pt idx="3687">
                  <c:v>42312.893750000003</c:v>
                </c:pt>
                <c:pt idx="3688">
                  <c:v>42312.894444444399</c:v>
                </c:pt>
                <c:pt idx="3689">
                  <c:v>42312.895138888904</c:v>
                </c:pt>
                <c:pt idx="3690">
                  <c:v>42312.895833333299</c:v>
                </c:pt>
                <c:pt idx="3691">
                  <c:v>42312.896527777797</c:v>
                </c:pt>
                <c:pt idx="3692">
                  <c:v>42312.8972222222</c:v>
                </c:pt>
                <c:pt idx="3693">
                  <c:v>42312.897916666698</c:v>
                </c:pt>
                <c:pt idx="3694">
                  <c:v>42312.898611111101</c:v>
                </c:pt>
                <c:pt idx="3695">
                  <c:v>42312.899305555598</c:v>
                </c:pt>
                <c:pt idx="3696">
                  <c:v>42312.9</c:v>
                </c:pt>
                <c:pt idx="3697">
                  <c:v>42312.900694444397</c:v>
                </c:pt>
                <c:pt idx="3698">
                  <c:v>42312.901388888902</c:v>
                </c:pt>
                <c:pt idx="3699">
                  <c:v>42312.902083333298</c:v>
                </c:pt>
                <c:pt idx="3700">
                  <c:v>42312.902777777803</c:v>
                </c:pt>
                <c:pt idx="3701">
                  <c:v>42312.903472222199</c:v>
                </c:pt>
                <c:pt idx="3702">
                  <c:v>42312.904166666704</c:v>
                </c:pt>
                <c:pt idx="3703">
                  <c:v>42312.904861111099</c:v>
                </c:pt>
                <c:pt idx="3704">
                  <c:v>42312.905555555597</c:v>
                </c:pt>
                <c:pt idx="3705">
                  <c:v>42312.90625</c:v>
                </c:pt>
                <c:pt idx="3706">
                  <c:v>42312.906944444403</c:v>
                </c:pt>
                <c:pt idx="3707">
                  <c:v>42312.907638888901</c:v>
                </c:pt>
                <c:pt idx="3708">
                  <c:v>42312.908333333296</c:v>
                </c:pt>
                <c:pt idx="3709">
                  <c:v>42312.909027777801</c:v>
                </c:pt>
                <c:pt idx="3710">
                  <c:v>42312.909722222197</c:v>
                </c:pt>
                <c:pt idx="3711">
                  <c:v>42312.910416666702</c:v>
                </c:pt>
                <c:pt idx="3712">
                  <c:v>42312.911111111098</c:v>
                </c:pt>
                <c:pt idx="3713">
                  <c:v>42312.911805555603</c:v>
                </c:pt>
                <c:pt idx="3714">
                  <c:v>42312.912499999999</c:v>
                </c:pt>
                <c:pt idx="3715">
                  <c:v>42312.913194444402</c:v>
                </c:pt>
                <c:pt idx="3716">
                  <c:v>42312.913888888899</c:v>
                </c:pt>
                <c:pt idx="3717">
                  <c:v>42312.914583333302</c:v>
                </c:pt>
                <c:pt idx="3718">
                  <c:v>42312.9152777778</c:v>
                </c:pt>
                <c:pt idx="3719">
                  <c:v>42312.915972222203</c:v>
                </c:pt>
                <c:pt idx="3720">
                  <c:v>42312.916666666701</c:v>
                </c:pt>
                <c:pt idx="3721">
                  <c:v>42312.917361111096</c:v>
                </c:pt>
                <c:pt idx="3722">
                  <c:v>42312.918055555601</c:v>
                </c:pt>
                <c:pt idx="3723">
                  <c:v>42312.918749999997</c:v>
                </c:pt>
                <c:pt idx="3724">
                  <c:v>42312.9194444444</c:v>
                </c:pt>
                <c:pt idx="3725">
                  <c:v>42312.920138888898</c:v>
                </c:pt>
                <c:pt idx="3726">
                  <c:v>42312.920833333301</c:v>
                </c:pt>
                <c:pt idx="3727">
                  <c:v>42312.921527777798</c:v>
                </c:pt>
                <c:pt idx="3728">
                  <c:v>42312.922222222202</c:v>
                </c:pt>
                <c:pt idx="3729">
                  <c:v>42312.922916666699</c:v>
                </c:pt>
                <c:pt idx="3730">
                  <c:v>42312.923611111102</c:v>
                </c:pt>
                <c:pt idx="3731">
                  <c:v>42312.9243055556</c:v>
                </c:pt>
                <c:pt idx="3732">
                  <c:v>42312.925000000003</c:v>
                </c:pt>
                <c:pt idx="3733">
                  <c:v>42312.925694444399</c:v>
                </c:pt>
                <c:pt idx="3734">
                  <c:v>42312.926388888904</c:v>
                </c:pt>
                <c:pt idx="3735">
                  <c:v>42312.927083333299</c:v>
                </c:pt>
                <c:pt idx="3736">
                  <c:v>42312.927777777797</c:v>
                </c:pt>
                <c:pt idx="3737">
                  <c:v>42312.9284722222</c:v>
                </c:pt>
                <c:pt idx="3738">
                  <c:v>42312.929166666698</c:v>
                </c:pt>
                <c:pt idx="3739">
                  <c:v>42312.929861111101</c:v>
                </c:pt>
                <c:pt idx="3740">
                  <c:v>42312.930555555598</c:v>
                </c:pt>
                <c:pt idx="3741">
                  <c:v>42312.931250000001</c:v>
                </c:pt>
                <c:pt idx="3742">
                  <c:v>42312.931944444397</c:v>
                </c:pt>
                <c:pt idx="3743">
                  <c:v>42312.932638888902</c:v>
                </c:pt>
                <c:pt idx="3744">
                  <c:v>42312.933333333298</c:v>
                </c:pt>
                <c:pt idx="3745">
                  <c:v>42312.934027777803</c:v>
                </c:pt>
                <c:pt idx="3746">
                  <c:v>42312.934722222199</c:v>
                </c:pt>
                <c:pt idx="3747">
                  <c:v>42312.935416666704</c:v>
                </c:pt>
                <c:pt idx="3748">
                  <c:v>42312.936111111099</c:v>
                </c:pt>
                <c:pt idx="3749">
                  <c:v>42312.936805555597</c:v>
                </c:pt>
                <c:pt idx="3750">
                  <c:v>42312.9375</c:v>
                </c:pt>
                <c:pt idx="3751">
                  <c:v>42312.938194444403</c:v>
                </c:pt>
                <c:pt idx="3752">
                  <c:v>42312.938888888901</c:v>
                </c:pt>
                <c:pt idx="3753">
                  <c:v>42312.939583333296</c:v>
                </c:pt>
                <c:pt idx="3754">
                  <c:v>42312.940277777801</c:v>
                </c:pt>
                <c:pt idx="3755">
                  <c:v>42312.940972222197</c:v>
                </c:pt>
                <c:pt idx="3756">
                  <c:v>42312.941666666702</c:v>
                </c:pt>
                <c:pt idx="3757">
                  <c:v>42312.942361111098</c:v>
                </c:pt>
                <c:pt idx="3758">
                  <c:v>42312.943055555603</c:v>
                </c:pt>
                <c:pt idx="3759">
                  <c:v>42312.943749999999</c:v>
                </c:pt>
                <c:pt idx="3760">
                  <c:v>42312.944444444402</c:v>
                </c:pt>
                <c:pt idx="3761">
                  <c:v>42312.945138888899</c:v>
                </c:pt>
                <c:pt idx="3762">
                  <c:v>42312.945833333302</c:v>
                </c:pt>
                <c:pt idx="3763">
                  <c:v>42312.9465277778</c:v>
                </c:pt>
                <c:pt idx="3764">
                  <c:v>42312.947222222203</c:v>
                </c:pt>
                <c:pt idx="3765">
                  <c:v>42312.947916666701</c:v>
                </c:pt>
                <c:pt idx="3766">
                  <c:v>42312.948611111096</c:v>
                </c:pt>
                <c:pt idx="3767">
                  <c:v>42312.949305555601</c:v>
                </c:pt>
                <c:pt idx="3768">
                  <c:v>42312.95</c:v>
                </c:pt>
                <c:pt idx="3769">
                  <c:v>42312.9506944444</c:v>
                </c:pt>
                <c:pt idx="3770">
                  <c:v>42312.951388888898</c:v>
                </c:pt>
                <c:pt idx="3771">
                  <c:v>42312.952083333301</c:v>
                </c:pt>
                <c:pt idx="3772">
                  <c:v>42312.952777777798</c:v>
                </c:pt>
                <c:pt idx="3773">
                  <c:v>42312.953472222202</c:v>
                </c:pt>
                <c:pt idx="3774">
                  <c:v>42312.954166666699</c:v>
                </c:pt>
                <c:pt idx="3775">
                  <c:v>42312.954861111102</c:v>
                </c:pt>
                <c:pt idx="3776">
                  <c:v>42312.9555555556</c:v>
                </c:pt>
                <c:pt idx="3777">
                  <c:v>42312.956250000003</c:v>
                </c:pt>
                <c:pt idx="3778">
                  <c:v>42312.956944444399</c:v>
                </c:pt>
                <c:pt idx="3779">
                  <c:v>42312.957638888904</c:v>
                </c:pt>
                <c:pt idx="3780">
                  <c:v>42312.958333333299</c:v>
                </c:pt>
                <c:pt idx="3781">
                  <c:v>42312.959027777797</c:v>
                </c:pt>
                <c:pt idx="3782">
                  <c:v>42312.9597222222</c:v>
                </c:pt>
                <c:pt idx="3783">
                  <c:v>42312.960416666698</c:v>
                </c:pt>
                <c:pt idx="3784">
                  <c:v>42312.961111111101</c:v>
                </c:pt>
                <c:pt idx="3785">
                  <c:v>42312.961805555598</c:v>
                </c:pt>
                <c:pt idx="3786">
                  <c:v>42312.962500000001</c:v>
                </c:pt>
                <c:pt idx="3787">
                  <c:v>42312.963194444397</c:v>
                </c:pt>
                <c:pt idx="3788">
                  <c:v>42312.963888888902</c:v>
                </c:pt>
                <c:pt idx="3789">
                  <c:v>42312.964583333298</c:v>
                </c:pt>
                <c:pt idx="3790">
                  <c:v>42312.965277777803</c:v>
                </c:pt>
                <c:pt idx="3791">
                  <c:v>42312.965972222199</c:v>
                </c:pt>
                <c:pt idx="3792">
                  <c:v>42312.966666666704</c:v>
                </c:pt>
                <c:pt idx="3793">
                  <c:v>42312.967361111099</c:v>
                </c:pt>
                <c:pt idx="3794">
                  <c:v>42312.968055555597</c:v>
                </c:pt>
                <c:pt idx="3795">
                  <c:v>42312.96875</c:v>
                </c:pt>
                <c:pt idx="3796">
                  <c:v>42312.969444444403</c:v>
                </c:pt>
                <c:pt idx="3797">
                  <c:v>42312.970138888901</c:v>
                </c:pt>
                <c:pt idx="3798">
                  <c:v>42312.970833333296</c:v>
                </c:pt>
                <c:pt idx="3799">
                  <c:v>42312.971527777801</c:v>
                </c:pt>
                <c:pt idx="3800">
                  <c:v>42312.972222222197</c:v>
                </c:pt>
                <c:pt idx="3801">
                  <c:v>42312.972916666702</c:v>
                </c:pt>
                <c:pt idx="3802">
                  <c:v>42312.973611111098</c:v>
                </c:pt>
                <c:pt idx="3803">
                  <c:v>42312.974305555603</c:v>
                </c:pt>
                <c:pt idx="3804">
                  <c:v>42312.974999999999</c:v>
                </c:pt>
                <c:pt idx="3805">
                  <c:v>42312.975694444402</c:v>
                </c:pt>
                <c:pt idx="3806">
                  <c:v>42312.976388888899</c:v>
                </c:pt>
                <c:pt idx="3807">
                  <c:v>42312.977083333302</c:v>
                </c:pt>
                <c:pt idx="3808">
                  <c:v>42312.9777777778</c:v>
                </c:pt>
                <c:pt idx="3809">
                  <c:v>42312.978472222203</c:v>
                </c:pt>
                <c:pt idx="3810">
                  <c:v>42312.979166666701</c:v>
                </c:pt>
                <c:pt idx="3811">
                  <c:v>42312.979861111096</c:v>
                </c:pt>
                <c:pt idx="3812">
                  <c:v>42312.980555555601</c:v>
                </c:pt>
                <c:pt idx="3813">
                  <c:v>42312.981249999997</c:v>
                </c:pt>
                <c:pt idx="3814">
                  <c:v>42312.9819444444</c:v>
                </c:pt>
                <c:pt idx="3815">
                  <c:v>42312.982638888898</c:v>
                </c:pt>
                <c:pt idx="3816">
                  <c:v>42312.983333333301</c:v>
                </c:pt>
                <c:pt idx="3817">
                  <c:v>42312.984027777798</c:v>
                </c:pt>
                <c:pt idx="3818">
                  <c:v>42312.984722222202</c:v>
                </c:pt>
                <c:pt idx="3819">
                  <c:v>42312.985416666699</c:v>
                </c:pt>
                <c:pt idx="3820">
                  <c:v>42312.986111111102</c:v>
                </c:pt>
                <c:pt idx="3821">
                  <c:v>42312.9868055556</c:v>
                </c:pt>
                <c:pt idx="3822">
                  <c:v>42312.987500000003</c:v>
                </c:pt>
                <c:pt idx="3823">
                  <c:v>42312.988194444399</c:v>
                </c:pt>
                <c:pt idx="3824">
                  <c:v>42312.988888888904</c:v>
                </c:pt>
                <c:pt idx="3825">
                  <c:v>42312.989583333299</c:v>
                </c:pt>
                <c:pt idx="3826">
                  <c:v>42312.990277777797</c:v>
                </c:pt>
                <c:pt idx="3827">
                  <c:v>42312.9909722222</c:v>
                </c:pt>
                <c:pt idx="3828">
                  <c:v>42312.991666666698</c:v>
                </c:pt>
                <c:pt idx="3829">
                  <c:v>42312.992361111101</c:v>
                </c:pt>
                <c:pt idx="3830">
                  <c:v>42312.993055555598</c:v>
                </c:pt>
                <c:pt idx="3831">
                  <c:v>42312.993750000001</c:v>
                </c:pt>
                <c:pt idx="3832">
                  <c:v>42312.994444444397</c:v>
                </c:pt>
                <c:pt idx="3833">
                  <c:v>42312.995138888902</c:v>
                </c:pt>
                <c:pt idx="3834">
                  <c:v>42312.995833333298</c:v>
                </c:pt>
                <c:pt idx="3835">
                  <c:v>42312.996527777803</c:v>
                </c:pt>
                <c:pt idx="3836">
                  <c:v>42312.997222222199</c:v>
                </c:pt>
                <c:pt idx="3837">
                  <c:v>42312.997916666704</c:v>
                </c:pt>
                <c:pt idx="3838">
                  <c:v>42312.998611111099</c:v>
                </c:pt>
                <c:pt idx="3839">
                  <c:v>42312.999305555597</c:v>
                </c:pt>
                <c:pt idx="3840">
                  <c:v>42313</c:v>
                </c:pt>
                <c:pt idx="3841">
                  <c:v>42313.000694444403</c:v>
                </c:pt>
                <c:pt idx="3842">
                  <c:v>42313.001388888901</c:v>
                </c:pt>
                <c:pt idx="3843">
                  <c:v>42313.002083333296</c:v>
                </c:pt>
                <c:pt idx="3844">
                  <c:v>42313.002777777801</c:v>
                </c:pt>
                <c:pt idx="3845">
                  <c:v>42313.003472222197</c:v>
                </c:pt>
                <c:pt idx="3846">
                  <c:v>42313.004166666702</c:v>
                </c:pt>
                <c:pt idx="3847">
                  <c:v>42313.004861111098</c:v>
                </c:pt>
                <c:pt idx="3848">
                  <c:v>42313.005555555603</c:v>
                </c:pt>
                <c:pt idx="3849">
                  <c:v>42313.006249999999</c:v>
                </c:pt>
                <c:pt idx="3850">
                  <c:v>42313.006944444402</c:v>
                </c:pt>
                <c:pt idx="3851">
                  <c:v>42313.007638888899</c:v>
                </c:pt>
                <c:pt idx="3852">
                  <c:v>42313.008333333302</c:v>
                </c:pt>
                <c:pt idx="3853">
                  <c:v>42313.0090277778</c:v>
                </c:pt>
                <c:pt idx="3854">
                  <c:v>42313.009722222203</c:v>
                </c:pt>
                <c:pt idx="3855">
                  <c:v>42313.010416666701</c:v>
                </c:pt>
                <c:pt idx="3856">
                  <c:v>42313.011111111096</c:v>
                </c:pt>
                <c:pt idx="3857">
                  <c:v>42313.011805555601</c:v>
                </c:pt>
                <c:pt idx="3858">
                  <c:v>42313.012499999997</c:v>
                </c:pt>
                <c:pt idx="3859">
                  <c:v>42313.0131944444</c:v>
                </c:pt>
                <c:pt idx="3860">
                  <c:v>42313.013888888898</c:v>
                </c:pt>
                <c:pt idx="3861">
                  <c:v>42313.014583333301</c:v>
                </c:pt>
                <c:pt idx="3862">
                  <c:v>42313.015277777798</c:v>
                </c:pt>
                <c:pt idx="3863">
                  <c:v>42313.015972222202</c:v>
                </c:pt>
                <c:pt idx="3864">
                  <c:v>42313.016666666699</c:v>
                </c:pt>
                <c:pt idx="3865">
                  <c:v>42313.017361111102</c:v>
                </c:pt>
                <c:pt idx="3866">
                  <c:v>42313.0180555556</c:v>
                </c:pt>
                <c:pt idx="3867">
                  <c:v>42313.018750000003</c:v>
                </c:pt>
                <c:pt idx="3868">
                  <c:v>42313.019444444399</c:v>
                </c:pt>
                <c:pt idx="3869">
                  <c:v>42313.020138888904</c:v>
                </c:pt>
                <c:pt idx="3870">
                  <c:v>42313.020833333299</c:v>
                </c:pt>
                <c:pt idx="3871">
                  <c:v>42313.021527777797</c:v>
                </c:pt>
                <c:pt idx="3872">
                  <c:v>42313.0222222222</c:v>
                </c:pt>
                <c:pt idx="3873">
                  <c:v>42313.022916666698</c:v>
                </c:pt>
                <c:pt idx="3874">
                  <c:v>42313.023611111101</c:v>
                </c:pt>
                <c:pt idx="3875">
                  <c:v>42313.024305555598</c:v>
                </c:pt>
                <c:pt idx="3876">
                  <c:v>42313.025000000001</c:v>
                </c:pt>
                <c:pt idx="3877">
                  <c:v>42313.025694444397</c:v>
                </c:pt>
                <c:pt idx="3878">
                  <c:v>42313.026388888902</c:v>
                </c:pt>
                <c:pt idx="3879">
                  <c:v>42313.027083333298</c:v>
                </c:pt>
                <c:pt idx="3880">
                  <c:v>42313.027777777803</c:v>
                </c:pt>
                <c:pt idx="3881">
                  <c:v>42313.028472222199</c:v>
                </c:pt>
                <c:pt idx="3882">
                  <c:v>42313.029166666704</c:v>
                </c:pt>
                <c:pt idx="3883">
                  <c:v>42313.029861111099</c:v>
                </c:pt>
                <c:pt idx="3884">
                  <c:v>42313.030555555597</c:v>
                </c:pt>
                <c:pt idx="3885">
                  <c:v>42313.03125</c:v>
                </c:pt>
                <c:pt idx="3886">
                  <c:v>42313.031944444403</c:v>
                </c:pt>
                <c:pt idx="3887">
                  <c:v>42313.032638888901</c:v>
                </c:pt>
                <c:pt idx="3888">
                  <c:v>42313.033333333296</c:v>
                </c:pt>
                <c:pt idx="3889">
                  <c:v>42313.034027777801</c:v>
                </c:pt>
                <c:pt idx="3890">
                  <c:v>42313.034722222197</c:v>
                </c:pt>
                <c:pt idx="3891">
                  <c:v>42313.035416666702</c:v>
                </c:pt>
                <c:pt idx="3892">
                  <c:v>42313.036111111098</c:v>
                </c:pt>
                <c:pt idx="3893">
                  <c:v>42313.036805555603</c:v>
                </c:pt>
                <c:pt idx="3894">
                  <c:v>42313.037499999999</c:v>
                </c:pt>
                <c:pt idx="3895">
                  <c:v>42313.038194444402</c:v>
                </c:pt>
                <c:pt idx="3896">
                  <c:v>42313.038888888899</c:v>
                </c:pt>
                <c:pt idx="3897">
                  <c:v>42313.039583333302</c:v>
                </c:pt>
                <c:pt idx="3898">
                  <c:v>42313.0402777778</c:v>
                </c:pt>
                <c:pt idx="3899">
                  <c:v>42313.040972222203</c:v>
                </c:pt>
                <c:pt idx="3900">
                  <c:v>42313.041666666701</c:v>
                </c:pt>
                <c:pt idx="3901">
                  <c:v>42313.042361111096</c:v>
                </c:pt>
                <c:pt idx="3902">
                  <c:v>42313.043055555601</c:v>
                </c:pt>
                <c:pt idx="3903">
                  <c:v>42313.043749999997</c:v>
                </c:pt>
                <c:pt idx="3904">
                  <c:v>42313.0444444444</c:v>
                </c:pt>
                <c:pt idx="3905">
                  <c:v>42313.045138888898</c:v>
                </c:pt>
                <c:pt idx="3906">
                  <c:v>42313.045833333301</c:v>
                </c:pt>
                <c:pt idx="3907">
                  <c:v>42313.046527777798</c:v>
                </c:pt>
                <c:pt idx="3908">
                  <c:v>42313.047222222202</c:v>
                </c:pt>
                <c:pt idx="3909">
                  <c:v>42313.047916666699</c:v>
                </c:pt>
                <c:pt idx="3910">
                  <c:v>42313.048611111102</c:v>
                </c:pt>
                <c:pt idx="3911">
                  <c:v>42313.0493055556</c:v>
                </c:pt>
                <c:pt idx="3912">
                  <c:v>42313.05</c:v>
                </c:pt>
                <c:pt idx="3913">
                  <c:v>42313.050694444399</c:v>
                </c:pt>
                <c:pt idx="3914">
                  <c:v>42313.051388888904</c:v>
                </c:pt>
                <c:pt idx="3915">
                  <c:v>42313.052083333299</c:v>
                </c:pt>
                <c:pt idx="3916">
                  <c:v>42313.052777777797</c:v>
                </c:pt>
                <c:pt idx="3917">
                  <c:v>42313.0534722222</c:v>
                </c:pt>
                <c:pt idx="3918">
                  <c:v>42313.054166666698</c:v>
                </c:pt>
                <c:pt idx="3919">
                  <c:v>42313.054861111101</c:v>
                </c:pt>
                <c:pt idx="3920">
                  <c:v>42313.055555555598</c:v>
                </c:pt>
                <c:pt idx="3921">
                  <c:v>42313.056250000001</c:v>
                </c:pt>
                <c:pt idx="3922">
                  <c:v>42313.056944444397</c:v>
                </c:pt>
                <c:pt idx="3923">
                  <c:v>42313.057638888902</c:v>
                </c:pt>
                <c:pt idx="3924">
                  <c:v>42313.058333333298</c:v>
                </c:pt>
                <c:pt idx="3925">
                  <c:v>42313.059027777803</c:v>
                </c:pt>
                <c:pt idx="3926">
                  <c:v>42313.059722222199</c:v>
                </c:pt>
                <c:pt idx="3927">
                  <c:v>42313.060416666704</c:v>
                </c:pt>
                <c:pt idx="3928">
                  <c:v>42313.061111111099</c:v>
                </c:pt>
                <c:pt idx="3929">
                  <c:v>42313.061805555597</c:v>
                </c:pt>
                <c:pt idx="3930">
                  <c:v>42313.0625</c:v>
                </c:pt>
                <c:pt idx="3931">
                  <c:v>42313.063194444403</c:v>
                </c:pt>
                <c:pt idx="3932">
                  <c:v>42313.063888888901</c:v>
                </c:pt>
                <c:pt idx="3933">
                  <c:v>42313.064583333296</c:v>
                </c:pt>
                <c:pt idx="3934">
                  <c:v>42313.065277777801</c:v>
                </c:pt>
                <c:pt idx="3935">
                  <c:v>42313.065972222197</c:v>
                </c:pt>
                <c:pt idx="3936">
                  <c:v>42313.066666666702</c:v>
                </c:pt>
                <c:pt idx="3937">
                  <c:v>42313.067361111098</c:v>
                </c:pt>
                <c:pt idx="3938">
                  <c:v>42313.068055555603</c:v>
                </c:pt>
                <c:pt idx="3939">
                  <c:v>42313.068749999999</c:v>
                </c:pt>
                <c:pt idx="3940">
                  <c:v>42313.069444444402</c:v>
                </c:pt>
                <c:pt idx="3941">
                  <c:v>42313.070138888899</c:v>
                </c:pt>
                <c:pt idx="3942">
                  <c:v>42313.070833333302</c:v>
                </c:pt>
                <c:pt idx="3943">
                  <c:v>42313.0715277778</c:v>
                </c:pt>
                <c:pt idx="3944">
                  <c:v>42313.072222222203</c:v>
                </c:pt>
                <c:pt idx="3945">
                  <c:v>42313.072916666701</c:v>
                </c:pt>
                <c:pt idx="3946">
                  <c:v>42313.073611111096</c:v>
                </c:pt>
                <c:pt idx="3947">
                  <c:v>42313.074305555601</c:v>
                </c:pt>
                <c:pt idx="3948">
                  <c:v>42313.074999999997</c:v>
                </c:pt>
                <c:pt idx="3949">
                  <c:v>42313.0756944444</c:v>
                </c:pt>
                <c:pt idx="3950">
                  <c:v>42313.076388888898</c:v>
                </c:pt>
                <c:pt idx="3951">
                  <c:v>42313.077083333301</c:v>
                </c:pt>
                <c:pt idx="3952">
                  <c:v>42313.077777777798</c:v>
                </c:pt>
                <c:pt idx="3953">
                  <c:v>42313.078472222202</c:v>
                </c:pt>
                <c:pt idx="3954">
                  <c:v>42313.079166666699</c:v>
                </c:pt>
                <c:pt idx="3955">
                  <c:v>42313.079861111102</c:v>
                </c:pt>
                <c:pt idx="3956">
                  <c:v>42313.0805555556</c:v>
                </c:pt>
                <c:pt idx="3957">
                  <c:v>42313.081250000003</c:v>
                </c:pt>
                <c:pt idx="3958">
                  <c:v>42313.081944444399</c:v>
                </c:pt>
                <c:pt idx="3959">
                  <c:v>42313.082638888904</c:v>
                </c:pt>
                <c:pt idx="3960">
                  <c:v>42313.083333333299</c:v>
                </c:pt>
                <c:pt idx="3961">
                  <c:v>42313.084027777797</c:v>
                </c:pt>
                <c:pt idx="3962">
                  <c:v>42313.0847222222</c:v>
                </c:pt>
                <c:pt idx="3963">
                  <c:v>42313.085416666698</c:v>
                </c:pt>
                <c:pt idx="3964">
                  <c:v>42313.086111111101</c:v>
                </c:pt>
                <c:pt idx="3965">
                  <c:v>42313.086805555598</c:v>
                </c:pt>
                <c:pt idx="3966">
                  <c:v>42313.087500000001</c:v>
                </c:pt>
                <c:pt idx="3967">
                  <c:v>42313.088194444397</c:v>
                </c:pt>
                <c:pt idx="3968">
                  <c:v>42313.088888888902</c:v>
                </c:pt>
                <c:pt idx="3969">
                  <c:v>42313.089583333298</c:v>
                </c:pt>
                <c:pt idx="3970">
                  <c:v>42313.090277777803</c:v>
                </c:pt>
                <c:pt idx="3971">
                  <c:v>42313.090972222199</c:v>
                </c:pt>
                <c:pt idx="3972">
                  <c:v>42313.091666666704</c:v>
                </c:pt>
                <c:pt idx="3973">
                  <c:v>42313.092361111099</c:v>
                </c:pt>
                <c:pt idx="3974">
                  <c:v>42313.093055555597</c:v>
                </c:pt>
                <c:pt idx="3975">
                  <c:v>42313.09375</c:v>
                </c:pt>
                <c:pt idx="3976">
                  <c:v>42313.094444444403</c:v>
                </c:pt>
                <c:pt idx="3977">
                  <c:v>42313.095138888901</c:v>
                </c:pt>
                <c:pt idx="3978">
                  <c:v>42313.095833333296</c:v>
                </c:pt>
                <c:pt idx="3979">
                  <c:v>42313.096527777801</c:v>
                </c:pt>
                <c:pt idx="3980">
                  <c:v>42313.097222222197</c:v>
                </c:pt>
                <c:pt idx="3981">
                  <c:v>42313.097916666702</c:v>
                </c:pt>
                <c:pt idx="3982">
                  <c:v>42313.098611111098</c:v>
                </c:pt>
                <c:pt idx="3983">
                  <c:v>42313.099305555603</c:v>
                </c:pt>
                <c:pt idx="3984">
                  <c:v>42313.1</c:v>
                </c:pt>
                <c:pt idx="3985">
                  <c:v>42313.100694444402</c:v>
                </c:pt>
                <c:pt idx="3986">
                  <c:v>42313.101388888899</c:v>
                </c:pt>
                <c:pt idx="3987">
                  <c:v>42313.102083333302</c:v>
                </c:pt>
                <c:pt idx="3988">
                  <c:v>42313.1027777778</c:v>
                </c:pt>
                <c:pt idx="3989">
                  <c:v>42313.103472222203</c:v>
                </c:pt>
                <c:pt idx="3990">
                  <c:v>42313.104166666701</c:v>
                </c:pt>
                <c:pt idx="3991">
                  <c:v>42313.104861111096</c:v>
                </c:pt>
                <c:pt idx="3992">
                  <c:v>42313.105555555601</c:v>
                </c:pt>
                <c:pt idx="3993">
                  <c:v>42313.106249999997</c:v>
                </c:pt>
                <c:pt idx="3994">
                  <c:v>42313.1069444444</c:v>
                </c:pt>
                <c:pt idx="3995">
                  <c:v>42313.107638888898</c:v>
                </c:pt>
                <c:pt idx="3996">
                  <c:v>42313.108333333301</c:v>
                </c:pt>
                <c:pt idx="3997">
                  <c:v>42313.109027777798</c:v>
                </c:pt>
                <c:pt idx="3998">
                  <c:v>42313.109722222202</c:v>
                </c:pt>
                <c:pt idx="3999">
                  <c:v>42313.110416666699</c:v>
                </c:pt>
                <c:pt idx="4000">
                  <c:v>42313.111111111102</c:v>
                </c:pt>
                <c:pt idx="4001">
                  <c:v>42313.1118055556</c:v>
                </c:pt>
                <c:pt idx="4002">
                  <c:v>42313.112500000003</c:v>
                </c:pt>
                <c:pt idx="4003">
                  <c:v>42313.113194444399</c:v>
                </c:pt>
                <c:pt idx="4004">
                  <c:v>42313.113888888904</c:v>
                </c:pt>
                <c:pt idx="4005">
                  <c:v>42313.114583333299</c:v>
                </c:pt>
                <c:pt idx="4006">
                  <c:v>42313.115277777797</c:v>
                </c:pt>
                <c:pt idx="4007">
                  <c:v>42313.1159722222</c:v>
                </c:pt>
                <c:pt idx="4008">
                  <c:v>42313.116666666698</c:v>
                </c:pt>
                <c:pt idx="4009">
                  <c:v>42313.117361111101</c:v>
                </c:pt>
                <c:pt idx="4010">
                  <c:v>42313.118055555598</c:v>
                </c:pt>
                <c:pt idx="4011">
                  <c:v>42313.118750000001</c:v>
                </c:pt>
                <c:pt idx="4012">
                  <c:v>42313.119444444397</c:v>
                </c:pt>
                <c:pt idx="4013">
                  <c:v>42313.120138888902</c:v>
                </c:pt>
                <c:pt idx="4014">
                  <c:v>42313.120833333298</c:v>
                </c:pt>
                <c:pt idx="4015">
                  <c:v>42313.121527777803</c:v>
                </c:pt>
                <c:pt idx="4016">
                  <c:v>42313.122222222199</c:v>
                </c:pt>
                <c:pt idx="4017">
                  <c:v>42313.122916666704</c:v>
                </c:pt>
                <c:pt idx="4018">
                  <c:v>42313.123611111099</c:v>
                </c:pt>
                <c:pt idx="4019">
                  <c:v>42313.124305555597</c:v>
                </c:pt>
                <c:pt idx="4020">
                  <c:v>42313.125</c:v>
                </c:pt>
                <c:pt idx="4021">
                  <c:v>42313.125694444403</c:v>
                </c:pt>
                <c:pt idx="4022">
                  <c:v>42313.126388888901</c:v>
                </c:pt>
                <c:pt idx="4023">
                  <c:v>42313.127083333296</c:v>
                </c:pt>
                <c:pt idx="4024">
                  <c:v>42313.127777777801</c:v>
                </c:pt>
                <c:pt idx="4025">
                  <c:v>42313.128472222197</c:v>
                </c:pt>
                <c:pt idx="4026">
                  <c:v>42313.129166666702</c:v>
                </c:pt>
                <c:pt idx="4027">
                  <c:v>42313.129861111098</c:v>
                </c:pt>
                <c:pt idx="4028">
                  <c:v>42313.130555555603</c:v>
                </c:pt>
                <c:pt idx="4029">
                  <c:v>42313.131249999999</c:v>
                </c:pt>
                <c:pt idx="4030">
                  <c:v>42313.131944444402</c:v>
                </c:pt>
                <c:pt idx="4031">
                  <c:v>42313.132638888899</c:v>
                </c:pt>
                <c:pt idx="4032">
                  <c:v>42313.133333333302</c:v>
                </c:pt>
                <c:pt idx="4033">
                  <c:v>42313.1340277778</c:v>
                </c:pt>
                <c:pt idx="4034">
                  <c:v>42313.134722222203</c:v>
                </c:pt>
                <c:pt idx="4035">
                  <c:v>42313.135416666701</c:v>
                </c:pt>
                <c:pt idx="4036">
                  <c:v>42313.136111111096</c:v>
                </c:pt>
                <c:pt idx="4037">
                  <c:v>42313.136805555601</c:v>
                </c:pt>
                <c:pt idx="4038">
                  <c:v>42313.137499999997</c:v>
                </c:pt>
                <c:pt idx="4039">
                  <c:v>42313.1381944444</c:v>
                </c:pt>
                <c:pt idx="4040">
                  <c:v>42313.138888888898</c:v>
                </c:pt>
                <c:pt idx="4041">
                  <c:v>42313.139583333301</c:v>
                </c:pt>
                <c:pt idx="4042">
                  <c:v>42313.140277777798</c:v>
                </c:pt>
                <c:pt idx="4043">
                  <c:v>42313.140972222202</c:v>
                </c:pt>
                <c:pt idx="4044">
                  <c:v>42313.141666666699</c:v>
                </c:pt>
                <c:pt idx="4045">
                  <c:v>42313.142361111102</c:v>
                </c:pt>
                <c:pt idx="4046">
                  <c:v>42313.1430555556</c:v>
                </c:pt>
                <c:pt idx="4047">
                  <c:v>42313.143750000003</c:v>
                </c:pt>
                <c:pt idx="4048">
                  <c:v>42313.144444444399</c:v>
                </c:pt>
                <c:pt idx="4049">
                  <c:v>42313.145138888904</c:v>
                </c:pt>
                <c:pt idx="4050">
                  <c:v>42313.145833333299</c:v>
                </c:pt>
                <c:pt idx="4051">
                  <c:v>42313.146527777797</c:v>
                </c:pt>
                <c:pt idx="4052">
                  <c:v>42313.1472222222</c:v>
                </c:pt>
                <c:pt idx="4053">
                  <c:v>42313.147916666698</c:v>
                </c:pt>
                <c:pt idx="4054">
                  <c:v>42313.148611111101</c:v>
                </c:pt>
                <c:pt idx="4055">
                  <c:v>42313.149305555598</c:v>
                </c:pt>
                <c:pt idx="4056">
                  <c:v>42313.15</c:v>
                </c:pt>
                <c:pt idx="4057">
                  <c:v>42313.150694444397</c:v>
                </c:pt>
                <c:pt idx="4058">
                  <c:v>42313.151388888902</c:v>
                </c:pt>
                <c:pt idx="4059">
                  <c:v>42313.152083333298</c:v>
                </c:pt>
                <c:pt idx="4060">
                  <c:v>42313.152777777803</c:v>
                </c:pt>
                <c:pt idx="4061">
                  <c:v>42313.153472222199</c:v>
                </c:pt>
                <c:pt idx="4062">
                  <c:v>42313.154166666704</c:v>
                </c:pt>
                <c:pt idx="4063">
                  <c:v>42313.154861111099</c:v>
                </c:pt>
                <c:pt idx="4064">
                  <c:v>42313.155555555597</c:v>
                </c:pt>
                <c:pt idx="4065">
                  <c:v>42313.15625</c:v>
                </c:pt>
                <c:pt idx="4066">
                  <c:v>42313.156944444403</c:v>
                </c:pt>
                <c:pt idx="4067">
                  <c:v>42313.157638888901</c:v>
                </c:pt>
                <c:pt idx="4068">
                  <c:v>42313.158333333296</c:v>
                </c:pt>
                <c:pt idx="4069">
                  <c:v>42313.159027777801</c:v>
                </c:pt>
                <c:pt idx="4070">
                  <c:v>42313.159722222197</c:v>
                </c:pt>
                <c:pt idx="4071">
                  <c:v>42313.160416666702</c:v>
                </c:pt>
                <c:pt idx="4072">
                  <c:v>42313.161111111098</c:v>
                </c:pt>
                <c:pt idx="4073">
                  <c:v>42313.161805555603</c:v>
                </c:pt>
                <c:pt idx="4074">
                  <c:v>42313.162499999999</c:v>
                </c:pt>
                <c:pt idx="4075">
                  <c:v>42313.163194444402</c:v>
                </c:pt>
                <c:pt idx="4076">
                  <c:v>42313.163888888899</c:v>
                </c:pt>
                <c:pt idx="4077">
                  <c:v>42313.164583333302</c:v>
                </c:pt>
                <c:pt idx="4078">
                  <c:v>42313.1652777778</c:v>
                </c:pt>
                <c:pt idx="4079">
                  <c:v>42313.165972222203</c:v>
                </c:pt>
                <c:pt idx="4080">
                  <c:v>42313.166666666701</c:v>
                </c:pt>
                <c:pt idx="4081">
                  <c:v>42313.167361111096</c:v>
                </c:pt>
                <c:pt idx="4082">
                  <c:v>42313.168055555601</c:v>
                </c:pt>
                <c:pt idx="4083">
                  <c:v>42313.168749999997</c:v>
                </c:pt>
                <c:pt idx="4084">
                  <c:v>42313.1694444444</c:v>
                </c:pt>
                <c:pt idx="4085">
                  <c:v>42313.170138888898</c:v>
                </c:pt>
                <c:pt idx="4086">
                  <c:v>42313.170833333301</c:v>
                </c:pt>
                <c:pt idx="4087">
                  <c:v>42313.171527777798</c:v>
                </c:pt>
                <c:pt idx="4088">
                  <c:v>42313.172222222202</c:v>
                </c:pt>
                <c:pt idx="4089">
                  <c:v>42313.172916666699</c:v>
                </c:pt>
                <c:pt idx="4090">
                  <c:v>42313.173611111102</c:v>
                </c:pt>
                <c:pt idx="4091">
                  <c:v>42313.1743055556</c:v>
                </c:pt>
                <c:pt idx="4092">
                  <c:v>42313.175000000003</c:v>
                </c:pt>
                <c:pt idx="4093">
                  <c:v>42313.175694444399</c:v>
                </c:pt>
                <c:pt idx="4094">
                  <c:v>42313.176388888904</c:v>
                </c:pt>
                <c:pt idx="4095">
                  <c:v>42313.177083333299</c:v>
                </c:pt>
                <c:pt idx="4096">
                  <c:v>42313.177777777797</c:v>
                </c:pt>
                <c:pt idx="4097">
                  <c:v>42313.1784722222</c:v>
                </c:pt>
                <c:pt idx="4098">
                  <c:v>42313.179166666698</c:v>
                </c:pt>
                <c:pt idx="4099">
                  <c:v>42313.179861111101</c:v>
                </c:pt>
                <c:pt idx="4100">
                  <c:v>42313.180555555598</c:v>
                </c:pt>
                <c:pt idx="4101">
                  <c:v>42313.181250000001</c:v>
                </c:pt>
                <c:pt idx="4102">
                  <c:v>42313.181944444397</c:v>
                </c:pt>
                <c:pt idx="4103">
                  <c:v>42313.182638888902</c:v>
                </c:pt>
                <c:pt idx="4104">
                  <c:v>42313.183333333298</c:v>
                </c:pt>
                <c:pt idx="4105">
                  <c:v>42313.184027777803</c:v>
                </c:pt>
                <c:pt idx="4106">
                  <c:v>42313.184722222199</c:v>
                </c:pt>
                <c:pt idx="4107">
                  <c:v>42313.185416666704</c:v>
                </c:pt>
                <c:pt idx="4108">
                  <c:v>42313.186111111099</c:v>
                </c:pt>
                <c:pt idx="4109">
                  <c:v>42313.186805555597</c:v>
                </c:pt>
                <c:pt idx="4110">
                  <c:v>42313.1875</c:v>
                </c:pt>
                <c:pt idx="4111">
                  <c:v>42313.188194444403</c:v>
                </c:pt>
                <c:pt idx="4112">
                  <c:v>42313.188888888901</c:v>
                </c:pt>
                <c:pt idx="4113">
                  <c:v>42313.189583333296</c:v>
                </c:pt>
                <c:pt idx="4114">
                  <c:v>42313.190277777801</c:v>
                </c:pt>
                <c:pt idx="4115">
                  <c:v>42313.190972222197</c:v>
                </c:pt>
                <c:pt idx="4116">
                  <c:v>42313.191666666702</c:v>
                </c:pt>
                <c:pt idx="4117">
                  <c:v>42313.192361111098</c:v>
                </c:pt>
                <c:pt idx="4118">
                  <c:v>42313.193055555603</c:v>
                </c:pt>
                <c:pt idx="4119">
                  <c:v>42313.193749999999</c:v>
                </c:pt>
                <c:pt idx="4120">
                  <c:v>42313.194444444402</c:v>
                </c:pt>
                <c:pt idx="4121">
                  <c:v>42313.195138888899</c:v>
                </c:pt>
                <c:pt idx="4122">
                  <c:v>42313.195833333302</c:v>
                </c:pt>
                <c:pt idx="4123">
                  <c:v>42313.1965277778</c:v>
                </c:pt>
                <c:pt idx="4124">
                  <c:v>42313.197222222203</c:v>
                </c:pt>
                <c:pt idx="4125">
                  <c:v>42313.197916666701</c:v>
                </c:pt>
                <c:pt idx="4126">
                  <c:v>42313.198611111096</c:v>
                </c:pt>
                <c:pt idx="4127">
                  <c:v>42313.199305555601</c:v>
                </c:pt>
                <c:pt idx="4128">
                  <c:v>42313.2</c:v>
                </c:pt>
                <c:pt idx="4129">
                  <c:v>42313.2006944444</c:v>
                </c:pt>
                <c:pt idx="4130">
                  <c:v>42313.201388888898</c:v>
                </c:pt>
                <c:pt idx="4131">
                  <c:v>42313.202083333301</c:v>
                </c:pt>
                <c:pt idx="4132">
                  <c:v>42313.202777777798</c:v>
                </c:pt>
                <c:pt idx="4133">
                  <c:v>42313.203472222202</c:v>
                </c:pt>
                <c:pt idx="4134">
                  <c:v>42313.204166666699</c:v>
                </c:pt>
                <c:pt idx="4135">
                  <c:v>42313.204861111102</c:v>
                </c:pt>
                <c:pt idx="4136">
                  <c:v>42313.2055555556</c:v>
                </c:pt>
                <c:pt idx="4137">
                  <c:v>42313.206250000003</c:v>
                </c:pt>
                <c:pt idx="4138">
                  <c:v>42313.206944444399</c:v>
                </c:pt>
                <c:pt idx="4139">
                  <c:v>42313.207638888904</c:v>
                </c:pt>
                <c:pt idx="4140">
                  <c:v>42313.208333333299</c:v>
                </c:pt>
                <c:pt idx="4141">
                  <c:v>42313.209027777797</c:v>
                </c:pt>
                <c:pt idx="4142">
                  <c:v>42313.2097222222</c:v>
                </c:pt>
                <c:pt idx="4143">
                  <c:v>42313.210416666698</c:v>
                </c:pt>
                <c:pt idx="4144">
                  <c:v>42313.211111111101</c:v>
                </c:pt>
                <c:pt idx="4145">
                  <c:v>42313.211805555598</c:v>
                </c:pt>
                <c:pt idx="4146">
                  <c:v>42313.212500000001</c:v>
                </c:pt>
                <c:pt idx="4147">
                  <c:v>42313.213194444397</c:v>
                </c:pt>
                <c:pt idx="4148">
                  <c:v>42313.213888888902</c:v>
                </c:pt>
                <c:pt idx="4149">
                  <c:v>42313.214583333298</c:v>
                </c:pt>
                <c:pt idx="4150">
                  <c:v>42313.215277777803</c:v>
                </c:pt>
                <c:pt idx="4151">
                  <c:v>42313.215972222199</c:v>
                </c:pt>
                <c:pt idx="4152">
                  <c:v>42313.216666666704</c:v>
                </c:pt>
                <c:pt idx="4153">
                  <c:v>42313.217361111099</c:v>
                </c:pt>
                <c:pt idx="4154">
                  <c:v>42313.218055555597</c:v>
                </c:pt>
                <c:pt idx="4155">
                  <c:v>42313.21875</c:v>
                </c:pt>
                <c:pt idx="4156">
                  <c:v>42313.219444444403</c:v>
                </c:pt>
                <c:pt idx="4157">
                  <c:v>42313.220138888901</c:v>
                </c:pt>
                <c:pt idx="4158">
                  <c:v>42313.220833333296</c:v>
                </c:pt>
                <c:pt idx="4159">
                  <c:v>42313.221527777801</c:v>
                </c:pt>
                <c:pt idx="4160">
                  <c:v>42313.222222222197</c:v>
                </c:pt>
                <c:pt idx="4161">
                  <c:v>42313.222916666702</c:v>
                </c:pt>
                <c:pt idx="4162">
                  <c:v>42313.223611111098</c:v>
                </c:pt>
                <c:pt idx="4163">
                  <c:v>42313.224305555603</c:v>
                </c:pt>
                <c:pt idx="4164">
                  <c:v>42313.224999999999</c:v>
                </c:pt>
                <c:pt idx="4165">
                  <c:v>42313.225694444402</c:v>
                </c:pt>
                <c:pt idx="4166">
                  <c:v>42313.226388888899</c:v>
                </c:pt>
                <c:pt idx="4167">
                  <c:v>42313.227083333302</c:v>
                </c:pt>
                <c:pt idx="4168">
                  <c:v>42313.2277777778</c:v>
                </c:pt>
                <c:pt idx="4169">
                  <c:v>42313.228472222203</c:v>
                </c:pt>
                <c:pt idx="4170">
                  <c:v>42313.229166666701</c:v>
                </c:pt>
                <c:pt idx="4171">
                  <c:v>42313.229861111096</c:v>
                </c:pt>
                <c:pt idx="4172">
                  <c:v>42313.230555555601</c:v>
                </c:pt>
                <c:pt idx="4173">
                  <c:v>42313.231249999997</c:v>
                </c:pt>
                <c:pt idx="4174">
                  <c:v>42313.2319444444</c:v>
                </c:pt>
                <c:pt idx="4175">
                  <c:v>42313.232638888898</c:v>
                </c:pt>
                <c:pt idx="4176">
                  <c:v>42313.233333333301</c:v>
                </c:pt>
                <c:pt idx="4177">
                  <c:v>42313.234027777798</c:v>
                </c:pt>
                <c:pt idx="4178">
                  <c:v>42313.234722222202</c:v>
                </c:pt>
                <c:pt idx="4179">
                  <c:v>42313.235416666699</c:v>
                </c:pt>
                <c:pt idx="4180">
                  <c:v>42313.236111111102</c:v>
                </c:pt>
                <c:pt idx="4181">
                  <c:v>42313.2368055556</c:v>
                </c:pt>
                <c:pt idx="4182">
                  <c:v>42313.237500000003</c:v>
                </c:pt>
                <c:pt idx="4183">
                  <c:v>42313.238194444399</c:v>
                </c:pt>
                <c:pt idx="4184">
                  <c:v>42313.238888888904</c:v>
                </c:pt>
                <c:pt idx="4185">
                  <c:v>42313.239583333299</c:v>
                </c:pt>
                <c:pt idx="4186">
                  <c:v>42313.240277777797</c:v>
                </c:pt>
                <c:pt idx="4187">
                  <c:v>42313.2409722222</c:v>
                </c:pt>
                <c:pt idx="4188">
                  <c:v>42313.241666666698</c:v>
                </c:pt>
                <c:pt idx="4189">
                  <c:v>42313.242361111101</c:v>
                </c:pt>
                <c:pt idx="4190">
                  <c:v>42313.243055555598</c:v>
                </c:pt>
                <c:pt idx="4191">
                  <c:v>42313.243750000001</c:v>
                </c:pt>
                <c:pt idx="4192">
                  <c:v>42313.244444444397</c:v>
                </c:pt>
                <c:pt idx="4193">
                  <c:v>42313.245138888902</c:v>
                </c:pt>
                <c:pt idx="4194">
                  <c:v>42313.245833333298</c:v>
                </c:pt>
                <c:pt idx="4195">
                  <c:v>42313.246527777803</c:v>
                </c:pt>
                <c:pt idx="4196">
                  <c:v>42313.247222222199</c:v>
                </c:pt>
                <c:pt idx="4197">
                  <c:v>42313.247916666704</c:v>
                </c:pt>
                <c:pt idx="4198">
                  <c:v>42313.248611111099</c:v>
                </c:pt>
                <c:pt idx="4199">
                  <c:v>42313.249305555597</c:v>
                </c:pt>
                <c:pt idx="4200">
                  <c:v>42313.25</c:v>
                </c:pt>
                <c:pt idx="4201">
                  <c:v>42313.250694444403</c:v>
                </c:pt>
                <c:pt idx="4202">
                  <c:v>42313.251388888901</c:v>
                </c:pt>
                <c:pt idx="4203">
                  <c:v>42313.252083333296</c:v>
                </c:pt>
                <c:pt idx="4204">
                  <c:v>42313.252777777801</c:v>
                </c:pt>
                <c:pt idx="4205">
                  <c:v>42313.253472222197</c:v>
                </c:pt>
                <c:pt idx="4206">
                  <c:v>42313.254166666702</c:v>
                </c:pt>
                <c:pt idx="4207">
                  <c:v>42313.254861111098</c:v>
                </c:pt>
                <c:pt idx="4208">
                  <c:v>42313.255555555603</c:v>
                </c:pt>
                <c:pt idx="4209">
                  <c:v>42313.256249999999</c:v>
                </c:pt>
                <c:pt idx="4210">
                  <c:v>42313.256944444402</c:v>
                </c:pt>
                <c:pt idx="4211">
                  <c:v>42313.257638888899</c:v>
                </c:pt>
                <c:pt idx="4212">
                  <c:v>42313.258333333302</c:v>
                </c:pt>
                <c:pt idx="4213">
                  <c:v>42313.2590277778</c:v>
                </c:pt>
                <c:pt idx="4214">
                  <c:v>42313.259722222203</c:v>
                </c:pt>
                <c:pt idx="4215">
                  <c:v>42313.260416666701</c:v>
                </c:pt>
                <c:pt idx="4216">
                  <c:v>42313.261111111096</c:v>
                </c:pt>
                <c:pt idx="4217">
                  <c:v>42313.261805555601</c:v>
                </c:pt>
                <c:pt idx="4218">
                  <c:v>42313.262499999997</c:v>
                </c:pt>
                <c:pt idx="4219">
                  <c:v>42313.2631944444</c:v>
                </c:pt>
                <c:pt idx="4220">
                  <c:v>42313.263888888898</c:v>
                </c:pt>
                <c:pt idx="4221">
                  <c:v>42313.264583333301</c:v>
                </c:pt>
                <c:pt idx="4222">
                  <c:v>42313.265277777798</c:v>
                </c:pt>
                <c:pt idx="4223">
                  <c:v>42313.265972222202</c:v>
                </c:pt>
                <c:pt idx="4224">
                  <c:v>42313.266666666699</c:v>
                </c:pt>
                <c:pt idx="4225">
                  <c:v>42313.267361111102</c:v>
                </c:pt>
                <c:pt idx="4226">
                  <c:v>42313.2680555556</c:v>
                </c:pt>
                <c:pt idx="4227">
                  <c:v>42313.268750000003</c:v>
                </c:pt>
                <c:pt idx="4228">
                  <c:v>42313.269444444399</c:v>
                </c:pt>
                <c:pt idx="4229">
                  <c:v>42313.270138888904</c:v>
                </c:pt>
                <c:pt idx="4230">
                  <c:v>42313.270833333299</c:v>
                </c:pt>
                <c:pt idx="4231">
                  <c:v>42313.271527777797</c:v>
                </c:pt>
                <c:pt idx="4232">
                  <c:v>42313.2722222222</c:v>
                </c:pt>
                <c:pt idx="4233">
                  <c:v>42313.272916666698</c:v>
                </c:pt>
                <c:pt idx="4234">
                  <c:v>42313.273611111101</c:v>
                </c:pt>
                <c:pt idx="4235">
                  <c:v>42313.274305555598</c:v>
                </c:pt>
                <c:pt idx="4236">
                  <c:v>42313.275000000001</c:v>
                </c:pt>
                <c:pt idx="4237">
                  <c:v>42313.275694444397</c:v>
                </c:pt>
                <c:pt idx="4238">
                  <c:v>42313.276388888902</c:v>
                </c:pt>
                <c:pt idx="4239">
                  <c:v>42313.277083333298</c:v>
                </c:pt>
                <c:pt idx="4240">
                  <c:v>42313.277777777803</c:v>
                </c:pt>
                <c:pt idx="4241">
                  <c:v>42313.278472222199</c:v>
                </c:pt>
                <c:pt idx="4242">
                  <c:v>42313.279166666704</c:v>
                </c:pt>
                <c:pt idx="4243">
                  <c:v>42313.279861111099</c:v>
                </c:pt>
                <c:pt idx="4244">
                  <c:v>42313.280555555597</c:v>
                </c:pt>
                <c:pt idx="4245">
                  <c:v>42313.28125</c:v>
                </c:pt>
                <c:pt idx="4246">
                  <c:v>42313.281944444403</c:v>
                </c:pt>
                <c:pt idx="4247">
                  <c:v>42313.282638888901</c:v>
                </c:pt>
                <c:pt idx="4248">
                  <c:v>42313.283333333296</c:v>
                </c:pt>
                <c:pt idx="4249">
                  <c:v>42313.284027777801</c:v>
                </c:pt>
                <c:pt idx="4250">
                  <c:v>42313.284722222197</c:v>
                </c:pt>
                <c:pt idx="4251">
                  <c:v>42313.285416666702</c:v>
                </c:pt>
                <c:pt idx="4252">
                  <c:v>42313.286111111098</c:v>
                </c:pt>
                <c:pt idx="4253">
                  <c:v>42313.286805555603</c:v>
                </c:pt>
                <c:pt idx="4254">
                  <c:v>42313.287499999999</c:v>
                </c:pt>
                <c:pt idx="4255">
                  <c:v>42313.288194444402</c:v>
                </c:pt>
                <c:pt idx="4256">
                  <c:v>42313.288888888899</c:v>
                </c:pt>
                <c:pt idx="4257">
                  <c:v>42313.289583333302</c:v>
                </c:pt>
                <c:pt idx="4258">
                  <c:v>42313.2902777778</c:v>
                </c:pt>
                <c:pt idx="4259">
                  <c:v>42313.290972222203</c:v>
                </c:pt>
                <c:pt idx="4260">
                  <c:v>42313.291666666701</c:v>
                </c:pt>
                <c:pt idx="4261">
                  <c:v>42313.292361111096</c:v>
                </c:pt>
                <c:pt idx="4262">
                  <c:v>42313.293055555601</c:v>
                </c:pt>
                <c:pt idx="4263">
                  <c:v>42313.293749999997</c:v>
                </c:pt>
                <c:pt idx="4264">
                  <c:v>42313.2944444444</c:v>
                </c:pt>
                <c:pt idx="4265">
                  <c:v>42313.295138888898</c:v>
                </c:pt>
                <c:pt idx="4266">
                  <c:v>42313.295833333301</c:v>
                </c:pt>
                <c:pt idx="4267">
                  <c:v>42313.296527777798</c:v>
                </c:pt>
                <c:pt idx="4268">
                  <c:v>42313.297222222202</c:v>
                </c:pt>
                <c:pt idx="4269">
                  <c:v>42313.297916666699</c:v>
                </c:pt>
                <c:pt idx="4270">
                  <c:v>42313.298611111102</c:v>
                </c:pt>
                <c:pt idx="4271">
                  <c:v>42313.2993055556</c:v>
                </c:pt>
                <c:pt idx="4272">
                  <c:v>42313.3</c:v>
                </c:pt>
                <c:pt idx="4273">
                  <c:v>42313.300694444399</c:v>
                </c:pt>
                <c:pt idx="4274">
                  <c:v>42313.301388888904</c:v>
                </c:pt>
                <c:pt idx="4275">
                  <c:v>42313.302083333299</c:v>
                </c:pt>
                <c:pt idx="4276">
                  <c:v>42313.302777777797</c:v>
                </c:pt>
                <c:pt idx="4277">
                  <c:v>42313.3034722222</c:v>
                </c:pt>
                <c:pt idx="4278">
                  <c:v>42313.304166666698</c:v>
                </c:pt>
                <c:pt idx="4279">
                  <c:v>42313.304861111101</c:v>
                </c:pt>
                <c:pt idx="4280">
                  <c:v>42313.305555555598</c:v>
                </c:pt>
                <c:pt idx="4281">
                  <c:v>42313.306250000001</c:v>
                </c:pt>
                <c:pt idx="4282">
                  <c:v>42313.306944444397</c:v>
                </c:pt>
                <c:pt idx="4283">
                  <c:v>42313.307638888902</c:v>
                </c:pt>
                <c:pt idx="4284">
                  <c:v>42313.308333333298</c:v>
                </c:pt>
                <c:pt idx="4285">
                  <c:v>42313.309027777803</c:v>
                </c:pt>
                <c:pt idx="4286">
                  <c:v>42313.309722222199</c:v>
                </c:pt>
                <c:pt idx="4287">
                  <c:v>42313.310416666704</c:v>
                </c:pt>
                <c:pt idx="4288">
                  <c:v>42313.311111111099</c:v>
                </c:pt>
                <c:pt idx="4289">
                  <c:v>42313.311805555597</c:v>
                </c:pt>
                <c:pt idx="4290">
                  <c:v>42313.3125</c:v>
                </c:pt>
                <c:pt idx="4291">
                  <c:v>42313.313194444403</c:v>
                </c:pt>
                <c:pt idx="4292">
                  <c:v>42313.313888888901</c:v>
                </c:pt>
                <c:pt idx="4293">
                  <c:v>42313.314583333296</c:v>
                </c:pt>
                <c:pt idx="4294">
                  <c:v>42313.315277777801</c:v>
                </c:pt>
                <c:pt idx="4295">
                  <c:v>42313.315972222197</c:v>
                </c:pt>
                <c:pt idx="4296">
                  <c:v>42313.316666666702</c:v>
                </c:pt>
                <c:pt idx="4297">
                  <c:v>42313.317361111098</c:v>
                </c:pt>
                <c:pt idx="4298">
                  <c:v>42313.318055555603</c:v>
                </c:pt>
                <c:pt idx="4299">
                  <c:v>42313.318749999999</c:v>
                </c:pt>
                <c:pt idx="4300">
                  <c:v>42313.319444444402</c:v>
                </c:pt>
                <c:pt idx="4301">
                  <c:v>42313.320138888899</c:v>
                </c:pt>
                <c:pt idx="4302">
                  <c:v>42313.320833333302</c:v>
                </c:pt>
                <c:pt idx="4303">
                  <c:v>42313.3215277778</c:v>
                </c:pt>
                <c:pt idx="4304">
                  <c:v>42313.322222222203</c:v>
                </c:pt>
                <c:pt idx="4305">
                  <c:v>42313.322916666701</c:v>
                </c:pt>
                <c:pt idx="4306">
                  <c:v>42313.323611111096</c:v>
                </c:pt>
                <c:pt idx="4307">
                  <c:v>42313.324305555601</c:v>
                </c:pt>
                <c:pt idx="4308">
                  <c:v>42313.324999999997</c:v>
                </c:pt>
                <c:pt idx="4309">
                  <c:v>42313.3256944444</c:v>
                </c:pt>
                <c:pt idx="4310">
                  <c:v>42313.326388888898</c:v>
                </c:pt>
                <c:pt idx="4311">
                  <c:v>42313.327083333301</c:v>
                </c:pt>
                <c:pt idx="4312">
                  <c:v>42313.327777777798</c:v>
                </c:pt>
                <c:pt idx="4313">
                  <c:v>42313.328472222202</c:v>
                </c:pt>
                <c:pt idx="4314">
                  <c:v>42313.329166666699</c:v>
                </c:pt>
                <c:pt idx="4315">
                  <c:v>42313.329861111102</c:v>
                </c:pt>
                <c:pt idx="4316">
                  <c:v>42313.3305555556</c:v>
                </c:pt>
                <c:pt idx="4317">
                  <c:v>42313.331250000003</c:v>
                </c:pt>
                <c:pt idx="4318">
                  <c:v>42313.331944444399</c:v>
                </c:pt>
                <c:pt idx="4319">
                  <c:v>42313.332638888904</c:v>
                </c:pt>
                <c:pt idx="4320">
                  <c:v>42313.333333333299</c:v>
                </c:pt>
                <c:pt idx="4321">
                  <c:v>42313.334027777797</c:v>
                </c:pt>
                <c:pt idx="4322">
                  <c:v>42313.3347222222</c:v>
                </c:pt>
                <c:pt idx="4323">
                  <c:v>42313.335416666698</c:v>
                </c:pt>
                <c:pt idx="4324">
                  <c:v>42313.336111111101</c:v>
                </c:pt>
                <c:pt idx="4325">
                  <c:v>42313.336805555598</c:v>
                </c:pt>
                <c:pt idx="4326">
                  <c:v>42313.337500000001</c:v>
                </c:pt>
                <c:pt idx="4327">
                  <c:v>42313.338194444397</c:v>
                </c:pt>
                <c:pt idx="4328">
                  <c:v>42313.338888888902</c:v>
                </c:pt>
                <c:pt idx="4329">
                  <c:v>42313.339583333298</c:v>
                </c:pt>
                <c:pt idx="4330">
                  <c:v>42313.340277777803</c:v>
                </c:pt>
                <c:pt idx="4331">
                  <c:v>42313.340972222199</c:v>
                </c:pt>
                <c:pt idx="4332">
                  <c:v>42313.341666666704</c:v>
                </c:pt>
                <c:pt idx="4333">
                  <c:v>42313.342361111099</c:v>
                </c:pt>
                <c:pt idx="4334">
                  <c:v>42313.343055555597</c:v>
                </c:pt>
                <c:pt idx="4335">
                  <c:v>42313.34375</c:v>
                </c:pt>
                <c:pt idx="4336">
                  <c:v>42313.344444444403</c:v>
                </c:pt>
                <c:pt idx="4337">
                  <c:v>42313.345138888901</c:v>
                </c:pt>
                <c:pt idx="4338">
                  <c:v>42313.345833333296</c:v>
                </c:pt>
                <c:pt idx="4339">
                  <c:v>42313.346527777801</c:v>
                </c:pt>
                <c:pt idx="4340">
                  <c:v>42313.347222222197</c:v>
                </c:pt>
                <c:pt idx="4341">
                  <c:v>42313.347916666702</c:v>
                </c:pt>
                <c:pt idx="4342">
                  <c:v>42313.348611111098</c:v>
                </c:pt>
                <c:pt idx="4343">
                  <c:v>42313.349305555603</c:v>
                </c:pt>
                <c:pt idx="4344">
                  <c:v>42313.35</c:v>
                </c:pt>
                <c:pt idx="4345">
                  <c:v>42313.350694444402</c:v>
                </c:pt>
                <c:pt idx="4346">
                  <c:v>42313.351388888899</c:v>
                </c:pt>
                <c:pt idx="4347">
                  <c:v>42313.352083333302</c:v>
                </c:pt>
                <c:pt idx="4348">
                  <c:v>42313.3527777778</c:v>
                </c:pt>
                <c:pt idx="4349">
                  <c:v>42313.353472222203</c:v>
                </c:pt>
                <c:pt idx="4350">
                  <c:v>42313.354166666701</c:v>
                </c:pt>
                <c:pt idx="4351">
                  <c:v>42313.354861111096</c:v>
                </c:pt>
                <c:pt idx="4352">
                  <c:v>42313.355555555601</c:v>
                </c:pt>
                <c:pt idx="4353">
                  <c:v>42313.356249999997</c:v>
                </c:pt>
                <c:pt idx="4354">
                  <c:v>42313.3569444444</c:v>
                </c:pt>
                <c:pt idx="4355">
                  <c:v>42313.357638888898</c:v>
                </c:pt>
                <c:pt idx="4356">
                  <c:v>42313.358333333301</c:v>
                </c:pt>
                <c:pt idx="4357">
                  <c:v>42313.359027777798</c:v>
                </c:pt>
                <c:pt idx="4358">
                  <c:v>42313.359722222202</c:v>
                </c:pt>
                <c:pt idx="4359">
                  <c:v>42313.360416666699</c:v>
                </c:pt>
                <c:pt idx="4360">
                  <c:v>42313.361111111102</c:v>
                </c:pt>
                <c:pt idx="4361">
                  <c:v>42313.3618055556</c:v>
                </c:pt>
                <c:pt idx="4362">
                  <c:v>42313.362500000003</c:v>
                </c:pt>
                <c:pt idx="4363">
                  <c:v>42313.363194444399</c:v>
                </c:pt>
                <c:pt idx="4364">
                  <c:v>42313.363888888904</c:v>
                </c:pt>
                <c:pt idx="4365">
                  <c:v>42313.364583333299</c:v>
                </c:pt>
                <c:pt idx="4366">
                  <c:v>42313.365277777797</c:v>
                </c:pt>
                <c:pt idx="4367">
                  <c:v>42313.3659722222</c:v>
                </c:pt>
                <c:pt idx="4368">
                  <c:v>42313.366666666698</c:v>
                </c:pt>
                <c:pt idx="4369">
                  <c:v>42313.367361111101</c:v>
                </c:pt>
                <c:pt idx="4370">
                  <c:v>42313.368055555598</c:v>
                </c:pt>
                <c:pt idx="4371">
                  <c:v>42313.368750000001</c:v>
                </c:pt>
                <c:pt idx="4372">
                  <c:v>42313.369444444397</c:v>
                </c:pt>
                <c:pt idx="4373">
                  <c:v>42313.370138888902</c:v>
                </c:pt>
                <c:pt idx="4374">
                  <c:v>42313.370833333298</c:v>
                </c:pt>
                <c:pt idx="4375">
                  <c:v>42313.371527777803</c:v>
                </c:pt>
                <c:pt idx="4376">
                  <c:v>42313.372222222199</c:v>
                </c:pt>
                <c:pt idx="4377">
                  <c:v>42313.372916666704</c:v>
                </c:pt>
                <c:pt idx="4378">
                  <c:v>42313.373611111099</c:v>
                </c:pt>
                <c:pt idx="4379">
                  <c:v>42313.374305555597</c:v>
                </c:pt>
                <c:pt idx="4380">
                  <c:v>42313.375</c:v>
                </c:pt>
                <c:pt idx="4381">
                  <c:v>42313.375694444403</c:v>
                </c:pt>
                <c:pt idx="4382">
                  <c:v>42313.376388888901</c:v>
                </c:pt>
                <c:pt idx="4383">
                  <c:v>42313.377083333296</c:v>
                </c:pt>
                <c:pt idx="4384">
                  <c:v>42313.377777777801</c:v>
                </c:pt>
                <c:pt idx="4385">
                  <c:v>42313.378472222197</c:v>
                </c:pt>
                <c:pt idx="4386">
                  <c:v>42313.379166666702</c:v>
                </c:pt>
                <c:pt idx="4387">
                  <c:v>42313.379861111098</c:v>
                </c:pt>
                <c:pt idx="4388">
                  <c:v>42313.380555555603</c:v>
                </c:pt>
                <c:pt idx="4389">
                  <c:v>42313.381249999999</c:v>
                </c:pt>
                <c:pt idx="4390">
                  <c:v>42313.381944444402</c:v>
                </c:pt>
                <c:pt idx="4391">
                  <c:v>42313.382638888899</c:v>
                </c:pt>
                <c:pt idx="4392">
                  <c:v>42313.383333333302</c:v>
                </c:pt>
                <c:pt idx="4393">
                  <c:v>42313.3840277778</c:v>
                </c:pt>
                <c:pt idx="4394">
                  <c:v>42313.384722222203</c:v>
                </c:pt>
                <c:pt idx="4395">
                  <c:v>42313.385416666701</c:v>
                </c:pt>
                <c:pt idx="4396">
                  <c:v>42313.386111111096</c:v>
                </c:pt>
                <c:pt idx="4397">
                  <c:v>42313.386805555601</c:v>
                </c:pt>
                <c:pt idx="4398">
                  <c:v>42313.387499999997</c:v>
                </c:pt>
                <c:pt idx="4399">
                  <c:v>42313.3881944444</c:v>
                </c:pt>
                <c:pt idx="4400">
                  <c:v>42313.388888888898</c:v>
                </c:pt>
                <c:pt idx="4401">
                  <c:v>42313.389583333301</c:v>
                </c:pt>
                <c:pt idx="4402">
                  <c:v>42313.390277777798</c:v>
                </c:pt>
                <c:pt idx="4403">
                  <c:v>42313.390972222202</c:v>
                </c:pt>
                <c:pt idx="4404">
                  <c:v>42313.391666666699</c:v>
                </c:pt>
                <c:pt idx="4405">
                  <c:v>42313.392361111102</c:v>
                </c:pt>
                <c:pt idx="4406">
                  <c:v>42313.3930555556</c:v>
                </c:pt>
                <c:pt idx="4407">
                  <c:v>42313.393750000003</c:v>
                </c:pt>
                <c:pt idx="4408">
                  <c:v>42313.394444444399</c:v>
                </c:pt>
                <c:pt idx="4409">
                  <c:v>42313.395138888904</c:v>
                </c:pt>
                <c:pt idx="4410">
                  <c:v>42313.395833333299</c:v>
                </c:pt>
                <c:pt idx="4411">
                  <c:v>42313.396527777797</c:v>
                </c:pt>
                <c:pt idx="4412">
                  <c:v>42313.3972222222</c:v>
                </c:pt>
                <c:pt idx="4413">
                  <c:v>42313.397916666698</c:v>
                </c:pt>
                <c:pt idx="4414">
                  <c:v>42313.398611111101</c:v>
                </c:pt>
                <c:pt idx="4415">
                  <c:v>42313.399305555598</c:v>
                </c:pt>
                <c:pt idx="4416">
                  <c:v>42313.4</c:v>
                </c:pt>
                <c:pt idx="4417">
                  <c:v>42313.400694444397</c:v>
                </c:pt>
                <c:pt idx="4418">
                  <c:v>42313.401388888902</c:v>
                </c:pt>
                <c:pt idx="4419">
                  <c:v>42313.402083333298</c:v>
                </c:pt>
                <c:pt idx="4420">
                  <c:v>42313.402777777803</c:v>
                </c:pt>
                <c:pt idx="4421">
                  <c:v>42313.403472222199</c:v>
                </c:pt>
                <c:pt idx="4422">
                  <c:v>42313.404166666704</c:v>
                </c:pt>
                <c:pt idx="4423">
                  <c:v>42313.404861111099</c:v>
                </c:pt>
                <c:pt idx="4424">
                  <c:v>42313.405555555597</c:v>
                </c:pt>
                <c:pt idx="4425">
                  <c:v>42313.40625</c:v>
                </c:pt>
                <c:pt idx="4426">
                  <c:v>42313.406944444403</c:v>
                </c:pt>
                <c:pt idx="4427">
                  <c:v>42313.407638888901</c:v>
                </c:pt>
                <c:pt idx="4428">
                  <c:v>42313.408333333296</c:v>
                </c:pt>
                <c:pt idx="4429">
                  <c:v>42313.409027777801</c:v>
                </c:pt>
                <c:pt idx="4430">
                  <c:v>42313.409722222197</c:v>
                </c:pt>
                <c:pt idx="4431">
                  <c:v>42313.410416666702</c:v>
                </c:pt>
                <c:pt idx="4432">
                  <c:v>42313.411111111098</c:v>
                </c:pt>
                <c:pt idx="4433">
                  <c:v>42313.411805555603</c:v>
                </c:pt>
                <c:pt idx="4434">
                  <c:v>42313.412499999999</c:v>
                </c:pt>
                <c:pt idx="4435">
                  <c:v>42313.413194444402</c:v>
                </c:pt>
                <c:pt idx="4436">
                  <c:v>42313.413888888899</c:v>
                </c:pt>
                <c:pt idx="4437">
                  <c:v>42313.414583333302</c:v>
                </c:pt>
                <c:pt idx="4438">
                  <c:v>42313.4152777778</c:v>
                </c:pt>
                <c:pt idx="4439">
                  <c:v>42313.415972222203</c:v>
                </c:pt>
                <c:pt idx="4440">
                  <c:v>42313.416666666701</c:v>
                </c:pt>
                <c:pt idx="4441">
                  <c:v>42313.417361111096</c:v>
                </c:pt>
                <c:pt idx="4442">
                  <c:v>42313.418055555601</c:v>
                </c:pt>
                <c:pt idx="4443">
                  <c:v>42313.418749999997</c:v>
                </c:pt>
                <c:pt idx="4444">
                  <c:v>42313.4194444444</c:v>
                </c:pt>
                <c:pt idx="4445">
                  <c:v>42313.420138888898</c:v>
                </c:pt>
                <c:pt idx="4446">
                  <c:v>42313.420833333301</c:v>
                </c:pt>
                <c:pt idx="4447">
                  <c:v>42313.421527777798</c:v>
                </c:pt>
                <c:pt idx="4448">
                  <c:v>42313.422222222202</c:v>
                </c:pt>
                <c:pt idx="4449">
                  <c:v>42313.422916666699</c:v>
                </c:pt>
                <c:pt idx="4450">
                  <c:v>42313.423611111102</c:v>
                </c:pt>
                <c:pt idx="4451">
                  <c:v>42313.4243055556</c:v>
                </c:pt>
                <c:pt idx="4452">
                  <c:v>42313.425000000003</c:v>
                </c:pt>
                <c:pt idx="4453">
                  <c:v>42313.425694444399</c:v>
                </c:pt>
                <c:pt idx="4454">
                  <c:v>42313.426388888904</c:v>
                </c:pt>
                <c:pt idx="4455">
                  <c:v>42313.427083333299</c:v>
                </c:pt>
                <c:pt idx="4456">
                  <c:v>42313.427777777797</c:v>
                </c:pt>
                <c:pt idx="4457">
                  <c:v>42313.4284722222</c:v>
                </c:pt>
                <c:pt idx="4458">
                  <c:v>42313.429166666698</c:v>
                </c:pt>
                <c:pt idx="4459">
                  <c:v>42313.429861111101</c:v>
                </c:pt>
                <c:pt idx="4460">
                  <c:v>42313.430555555598</c:v>
                </c:pt>
                <c:pt idx="4461">
                  <c:v>42313.431250000001</c:v>
                </c:pt>
                <c:pt idx="4462">
                  <c:v>42313.431944444397</c:v>
                </c:pt>
                <c:pt idx="4463">
                  <c:v>42313.432638888902</c:v>
                </c:pt>
                <c:pt idx="4464">
                  <c:v>42313.433333333298</c:v>
                </c:pt>
                <c:pt idx="4465">
                  <c:v>42313.434027777803</c:v>
                </c:pt>
                <c:pt idx="4466">
                  <c:v>42313.434722222199</c:v>
                </c:pt>
                <c:pt idx="4467">
                  <c:v>42313.435416666704</c:v>
                </c:pt>
                <c:pt idx="4468">
                  <c:v>42313.436111111099</c:v>
                </c:pt>
                <c:pt idx="4469">
                  <c:v>42313.436805555597</c:v>
                </c:pt>
                <c:pt idx="4470">
                  <c:v>42313.4375</c:v>
                </c:pt>
                <c:pt idx="4471">
                  <c:v>42313.438194444403</c:v>
                </c:pt>
                <c:pt idx="4472">
                  <c:v>42313.438888888901</c:v>
                </c:pt>
                <c:pt idx="4473">
                  <c:v>42313.439583333296</c:v>
                </c:pt>
                <c:pt idx="4474">
                  <c:v>42313.440277777801</c:v>
                </c:pt>
                <c:pt idx="4475">
                  <c:v>42313.440972222197</c:v>
                </c:pt>
                <c:pt idx="4476">
                  <c:v>42313.441666666702</c:v>
                </c:pt>
                <c:pt idx="4477">
                  <c:v>42313.442361111098</c:v>
                </c:pt>
                <c:pt idx="4478">
                  <c:v>42313.443055555603</c:v>
                </c:pt>
                <c:pt idx="4479">
                  <c:v>42313.443749999999</c:v>
                </c:pt>
                <c:pt idx="4480">
                  <c:v>42313.444444444402</c:v>
                </c:pt>
                <c:pt idx="4481">
                  <c:v>42313.445138888899</c:v>
                </c:pt>
                <c:pt idx="4482">
                  <c:v>42313.445833333302</c:v>
                </c:pt>
                <c:pt idx="4483">
                  <c:v>42313.4465277778</c:v>
                </c:pt>
                <c:pt idx="4484">
                  <c:v>42313.447222222203</c:v>
                </c:pt>
                <c:pt idx="4485">
                  <c:v>42313.447916666701</c:v>
                </c:pt>
                <c:pt idx="4486">
                  <c:v>42313.448611111096</c:v>
                </c:pt>
                <c:pt idx="4487">
                  <c:v>42313.449305555601</c:v>
                </c:pt>
                <c:pt idx="4488">
                  <c:v>42313.45</c:v>
                </c:pt>
                <c:pt idx="4489">
                  <c:v>42313.4506944444</c:v>
                </c:pt>
                <c:pt idx="4490">
                  <c:v>42313.451388888898</c:v>
                </c:pt>
                <c:pt idx="4491">
                  <c:v>42313.452083333301</c:v>
                </c:pt>
                <c:pt idx="4492">
                  <c:v>42313.452777777798</c:v>
                </c:pt>
                <c:pt idx="4493">
                  <c:v>42313.453472222202</c:v>
                </c:pt>
                <c:pt idx="4494">
                  <c:v>42313.454166666699</c:v>
                </c:pt>
                <c:pt idx="4495">
                  <c:v>42313.454861111102</c:v>
                </c:pt>
                <c:pt idx="4496">
                  <c:v>42313.4555555556</c:v>
                </c:pt>
                <c:pt idx="4497">
                  <c:v>42313.456250000003</c:v>
                </c:pt>
                <c:pt idx="4498">
                  <c:v>42313.456944444399</c:v>
                </c:pt>
                <c:pt idx="4499">
                  <c:v>42313.457638888904</c:v>
                </c:pt>
                <c:pt idx="4500">
                  <c:v>42313.458333333299</c:v>
                </c:pt>
                <c:pt idx="4501">
                  <c:v>42313.459027777797</c:v>
                </c:pt>
                <c:pt idx="4502">
                  <c:v>42313.4597222222</c:v>
                </c:pt>
                <c:pt idx="4503">
                  <c:v>42313.460416666698</c:v>
                </c:pt>
                <c:pt idx="4504">
                  <c:v>42313.461111111101</c:v>
                </c:pt>
                <c:pt idx="4505">
                  <c:v>42313.461805555598</c:v>
                </c:pt>
                <c:pt idx="4506">
                  <c:v>42313.462500000001</c:v>
                </c:pt>
                <c:pt idx="4507">
                  <c:v>42313.463194444397</c:v>
                </c:pt>
                <c:pt idx="4508">
                  <c:v>42313.463888888902</c:v>
                </c:pt>
                <c:pt idx="4509">
                  <c:v>42313.464583333298</c:v>
                </c:pt>
                <c:pt idx="4510">
                  <c:v>42313.465277777803</c:v>
                </c:pt>
                <c:pt idx="4511">
                  <c:v>42313.465972222199</c:v>
                </c:pt>
                <c:pt idx="4512">
                  <c:v>42313.466666666704</c:v>
                </c:pt>
                <c:pt idx="4513">
                  <c:v>42313.467361111099</c:v>
                </c:pt>
                <c:pt idx="4514">
                  <c:v>42313.468055555597</c:v>
                </c:pt>
                <c:pt idx="4515">
                  <c:v>42313.46875</c:v>
                </c:pt>
                <c:pt idx="4516">
                  <c:v>42313.469444444403</c:v>
                </c:pt>
                <c:pt idx="4517">
                  <c:v>42313.470138888901</c:v>
                </c:pt>
                <c:pt idx="4518">
                  <c:v>42313.470833333296</c:v>
                </c:pt>
                <c:pt idx="4519">
                  <c:v>42313.471527777801</c:v>
                </c:pt>
                <c:pt idx="4520">
                  <c:v>42313.472222222197</c:v>
                </c:pt>
                <c:pt idx="4521">
                  <c:v>42313.472916666702</c:v>
                </c:pt>
                <c:pt idx="4522">
                  <c:v>42313.473611111098</c:v>
                </c:pt>
                <c:pt idx="4523">
                  <c:v>42313.474305555603</c:v>
                </c:pt>
                <c:pt idx="4524">
                  <c:v>42313.474999999999</c:v>
                </c:pt>
                <c:pt idx="4525">
                  <c:v>42313.475694444402</c:v>
                </c:pt>
                <c:pt idx="4526">
                  <c:v>42313.476388888899</c:v>
                </c:pt>
                <c:pt idx="4527">
                  <c:v>42313.477083333302</c:v>
                </c:pt>
                <c:pt idx="4528">
                  <c:v>42313.4777777778</c:v>
                </c:pt>
                <c:pt idx="4529">
                  <c:v>42313.478472222203</c:v>
                </c:pt>
                <c:pt idx="4530">
                  <c:v>42313.479166666701</c:v>
                </c:pt>
                <c:pt idx="4531">
                  <c:v>42313.479861111096</c:v>
                </c:pt>
                <c:pt idx="4532">
                  <c:v>42313.480555555601</c:v>
                </c:pt>
                <c:pt idx="4533">
                  <c:v>42313.481249999997</c:v>
                </c:pt>
                <c:pt idx="4534">
                  <c:v>42313.4819444444</c:v>
                </c:pt>
                <c:pt idx="4535">
                  <c:v>42313.482638888898</c:v>
                </c:pt>
                <c:pt idx="4536">
                  <c:v>42313.483333333301</c:v>
                </c:pt>
                <c:pt idx="4537">
                  <c:v>42313.484027777798</c:v>
                </c:pt>
                <c:pt idx="4538">
                  <c:v>42313.484722222202</c:v>
                </c:pt>
                <c:pt idx="4539">
                  <c:v>42313.485416666699</c:v>
                </c:pt>
                <c:pt idx="4540">
                  <c:v>42313.486111111102</c:v>
                </c:pt>
                <c:pt idx="4541">
                  <c:v>42313.4868055556</c:v>
                </c:pt>
                <c:pt idx="4542">
                  <c:v>42313.487500000003</c:v>
                </c:pt>
                <c:pt idx="4543">
                  <c:v>42313.488194444399</c:v>
                </c:pt>
                <c:pt idx="4544">
                  <c:v>42313.488888888904</c:v>
                </c:pt>
                <c:pt idx="4545">
                  <c:v>42313.489583333299</c:v>
                </c:pt>
                <c:pt idx="4546">
                  <c:v>42313.490277777797</c:v>
                </c:pt>
                <c:pt idx="4547">
                  <c:v>42313.4909722222</c:v>
                </c:pt>
                <c:pt idx="4548">
                  <c:v>42313.491666666698</c:v>
                </c:pt>
                <c:pt idx="4549">
                  <c:v>42313.492361111101</c:v>
                </c:pt>
                <c:pt idx="4550">
                  <c:v>42313.493055555598</c:v>
                </c:pt>
                <c:pt idx="4551">
                  <c:v>42313.493750000001</c:v>
                </c:pt>
                <c:pt idx="4552">
                  <c:v>42313.494444444397</c:v>
                </c:pt>
                <c:pt idx="4553">
                  <c:v>42313.495138888902</c:v>
                </c:pt>
                <c:pt idx="4554">
                  <c:v>42313.495833333298</c:v>
                </c:pt>
                <c:pt idx="4555">
                  <c:v>42313.496527777803</c:v>
                </c:pt>
                <c:pt idx="4556">
                  <c:v>42313.497222222199</c:v>
                </c:pt>
                <c:pt idx="4557">
                  <c:v>42313.497916666704</c:v>
                </c:pt>
                <c:pt idx="4558">
                  <c:v>42313.498611111099</c:v>
                </c:pt>
                <c:pt idx="4559">
                  <c:v>42313.499305555597</c:v>
                </c:pt>
                <c:pt idx="4560">
                  <c:v>42313.5</c:v>
                </c:pt>
                <c:pt idx="4561">
                  <c:v>42313.500694444403</c:v>
                </c:pt>
                <c:pt idx="4562">
                  <c:v>42313.501388888901</c:v>
                </c:pt>
                <c:pt idx="4563">
                  <c:v>42313.502083333296</c:v>
                </c:pt>
                <c:pt idx="4564">
                  <c:v>42313.502777777801</c:v>
                </c:pt>
                <c:pt idx="4565">
                  <c:v>42313.503472222197</c:v>
                </c:pt>
                <c:pt idx="4566">
                  <c:v>42313.504166666702</c:v>
                </c:pt>
                <c:pt idx="4567">
                  <c:v>42313.504861111098</c:v>
                </c:pt>
                <c:pt idx="4568">
                  <c:v>42313.505555555603</c:v>
                </c:pt>
                <c:pt idx="4569">
                  <c:v>42313.506249999999</c:v>
                </c:pt>
                <c:pt idx="4570">
                  <c:v>42313.506944444402</c:v>
                </c:pt>
                <c:pt idx="4571">
                  <c:v>42313.507638888899</c:v>
                </c:pt>
                <c:pt idx="4572">
                  <c:v>42313.508333333302</c:v>
                </c:pt>
                <c:pt idx="4573">
                  <c:v>42313.5090277778</c:v>
                </c:pt>
                <c:pt idx="4574">
                  <c:v>42313.509722222203</c:v>
                </c:pt>
                <c:pt idx="4575">
                  <c:v>42313.510416666701</c:v>
                </c:pt>
                <c:pt idx="4576">
                  <c:v>42313.511111111096</c:v>
                </c:pt>
                <c:pt idx="4577">
                  <c:v>42313.511805555601</c:v>
                </c:pt>
                <c:pt idx="4578">
                  <c:v>42313.512499999997</c:v>
                </c:pt>
                <c:pt idx="4579">
                  <c:v>42313.5131944444</c:v>
                </c:pt>
                <c:pt idx="4580">
                  <c:v>42313.513888888898</c:v>
                </c:pt>
                <c:pt idx="4581">
                  <c:v>42313.514583333301</c:v>
                </c:pt>
                <c:pt idx="4582">
                  <c:v>42313.515277777798</c:v>
                </c:pt>
                <c:pt idx="4583">
                  <c:v>42313.515972222202</c:v>
                </c:pt>
                <c:pt idx="4584">
                  <c:v>42313.516666666699</c:v>
                </c:pt>
                <c:pt idx="4585">
                  <c:v>42313.517361111102</c:v>
                </c:pt>
                <c:pt idx="4586">
                  <c:v>42313.5180555556</c:v>
                </c:pt>
                <c:pt idx="4587">
                  <c:v>42313.518750000003</c:v>
                </c:pt>
                <c:pt idx="4588">
                  <c:v>42313.519444444399</c:v>
                </c:pt>
                <c:pt idx="4589">
                  <c:v>42313.520138888904</c:v>
                </c:pt>
                <c:pt idx="4590">
                  <c:v>42313.520833333299</c:v>
                </c:pt>
                <c:pt idx="4591">
                  <c:v>42313.521527777797</c:v>
                </c:pt>
                <c:pt idx="4592">
                  <c:v>42313.5222222222</c:v>
                </c:pt>
                <c:pt idx="4593">
                  <c:v>42313.522916666698</c:v>
                </c:pt>
                <c:pt idx="4594">
                  <c:v>42313.523611111101</c:v>
                </c:pt>
                <c:pt idx="4595">
                  <c:v>42313.524305555598</c:v>
                </c:pt>
                <c:pt idx="4596">
                  <c:v>42313.525000000001</c:v>
                </c:pt>
                <c:pt idx="4597">
                  <c:v>42313.525694444397</c:v>
                </c:pt>
                <c:pt idx="4598">
                  <c:v>42313.526388888902</c:v>
                </c:pt>
                <c:pt idx="4599">
                  <c:v>42313.527083333298</c:v>
                </c:pt>
                <c:pt idx="4600">
                  <c:v>42313.527777777803</c:v>
                </c:pt>
                <c:pt idx="4601">
                  <c:v>42313.528472222199</c:v>
                </c:pt>
                <c:pt idx="4602">
                  <c:v>42313.529166666704</c:v>
                </c:pt>
                <c:pt idx="4603">
                  <c:v>42313.529861111099</c:v>
                </c:pt>
                <c:pt idx="4604">
                  <c:v>42313.530555555597</c:v>
                </c:pt>
                <c:pt idx="4605">
                  <c:v>42313.53125</c:v>
                </c:pt>
                <c:pt idx="4606">
                  <c:v>42313.531944444403</c:v>
                </c:pt>
                <c:pt idx="4607">
                  <c:v>42313.532638888901</c:v>
                </c:pt>
                <c:pt idx="4608">
                  <c:v>42313.533333333296</c:v>
                </c:pt>
                <c:pt idx="4609">
                  <c:v>42313.534027777801</c:v>
                </c:pt>
                <c:pt idx="4610">
                  <c:v>42313.534722222197</c:v>
                </c:pt>
                <c:pt idx="4611">
                  <c:v>42313.535416666702</c:v>
                </c:pt>
                <c:pt idx="4612">
                  <c:v>42313.536111111098</c:v>
                </c:pt>
                <c:pt idx="4613">
                  <c:v>42313.536805555603</c:v>
                </c:pt>
                <c:pt idx="4614">
                  <c:v>42313.537499999999</c:v>
                </c:pt>
                <c:pt idx="4615">
                  <c:v>42313.538194444402</c:v>
                </c:pt>
                <c:pt idx="4616">
                  <c:v>42313.538888888899</c:v>
                </c:pt>
                <c:pt idx="4617">
                  <c:v>42313.539583333302</c:v>
                </c:pt>
                <c:pt idx="4618">
                  <c:v>42313.5402777778</c:v>
                </c:pt>
                <c:pt idx="4619">
                  <c:v>42313.540972222203</c:v>
                </c:pt>
                <c:pt idx="4620">
                  <c:v>42313.541666666701</c:v>
                </c:pt>
                <c:pt idx="4621">
                  <c:v>42313.542361111096</c:v>
                </c:pt>
                <c:pt idx="4622">
                  <c:v>42313.543055555601</c:v>
                </c:pt>
                <c:pt idx="4623">
                  <c:v>42313.543749999997</c:v>
                </c:pt>
                <c:pt idx="4624">
                  <c:v>42313.5444444444</c:v>
                </c:pt>
                <c:pt idx="4625">
                  <c:v>42313.545138888898</c:v>
                </c:pt>
                <c:pt idx="4626">
                  <c:v>42313.545833333301</c:v>
                </c:pt>
                <c:pt idx="4627">
                  <c:v>42313.546527777798</c:v>
                </c:pt>
                <c:pt idx="4628">
                  <c:v>42313.547222222202</c:v>
                </c:pt>
                <c:pt idx="4629">
                  <c:v>42313.547916666699</c:v>
                </c:pt>
                <c:pt idx="4630">
                  <c:v>42313.548611111102</c:v>
                </c:pt>
                <c:pt idx="4631">
                  <c:v>42313.5493055556</c:v>
                </c:pt>
                <c:pt idx="4632">
                  <c:v>42313.55</c:v>
                </c:pt>
                <c:pt idx="4633">
                  <c:v>42313.550694444399</c:v>
                </c:pt>
                <c:pt idx="4634">
                  <c:v>42313.551388888904</c:v>
                </c:pt>
                <c:pt idx="4635">
                  <c:v>42313.552083333299</c:v>
                </c:pt>
                <c:pt idx="4636">
                  <c:v>42313.552777777797</c:v>
                </c:pt>
                <c:pt idx="4637">
                  <c:v>42313.5534722222</c:v>
                </c:pt>
                <c:pt idx="4638">
                  <c:v>42313.554166666698</c:v>
                </c:pt>
                <c:pt idx="4639">
                  <c:v>42313.554861111101</c:v>
                </c:pt>
                <c:pt idx="4640">
                  <c:v>42313.555555555598</c:v>
                </c:pt>
                <c:pt idx="4641">
                  <c:v>42313.556250000001</c:v>
                </c:pt>
                <c:pt idx="4642">
                  <c:v>42313.556944444397</c:v>
                </c:pt>
                <c:pt idx="4643">
                  <c:v>42313.557638888902</c:v>
                </c:pt>
                <c:pt idx="4644">
                  <c:v>42313.558333333298</c:v>
                </c:pt>
                <c:pt idx="4645">
                  <c:v>42313.559027777803</c:v>
                </c:pt>
                <c:pt idx="4646">
                  <c:v>42313.559722222199</c:v>
                </c:pt>
                <c:pt idx="4647">
                  <c:v>42313.560416666704</c:v>
                </c:pt>
                <c:pt idx="4648">
                  <c:v>42313.561111111099</c:v>
                </c:pt>
                <c:pt idx="4649">
                  <c:v>42313.561805555597</c:v>
                </c:pt>
                <c:pt idx="4650">
                  <c:v>42313.5625</c:v>
                </c:pt>
                <c:pt idx="4651">
                  <c:v>42313.563194444403</c:v>
                </c:pt>
                <c:pt idx="4652">
                  <c:v>42313.563888888901</c:v>
                </c:pt>
                <c:pt idx="4653">
                  <c:v>42313.564583333296</c:v>
                </c:pt>
                <c:pt idx="4654">
                  <c:v>42313.565277777801</c:v>
                </c:pt>
                <c:pt idx="4655">
                  <c:v>42313.565972222197</c:v>
                </c:pt>
                <c:pt idx="4656">
                  <c:v>42313.566666666702</c:v>
                </c:pt>
                <c:pt idx="4657">
                  <c:v>42313.567361111098</c:v>
                </c:pt>
                <c:pt idx="4658">
                  <c:v>42313.568055555603</c:v>
                </c:pt>
                <c:pt idx="4659">
                  <c:v>42313.568749999999</c:v>
                </c:pt>
                <c:pt idx="4660">
                  <c:v>42313.569444444402</c:v>
                </c:pt>
                <c:pt idx="4661">
                  <c:v>42313.570138888899</c:v>
                </c:pt>
                <c:pt idx="4662">
                  <c:v>42313.570833333302</c:v>
                </c:pt>
                <c:pt idx="4663">
                  <c:v>42313.5715277778</c:v>
                </c:pt>
                <c:pt idx="4664">
                  <c:v>42313.572222222203</c:v>
                </c:pt>
                <c:pt idx="4665">
                  <c:v>42313.572916666701</c:v>
                </c:pt>
                <c:pt idx="4666">
                  <c:v>42313.573611111096</c:v>
                </c:pt>
                <c:pt idx="4667">
                  <c:v>42313.574305555601</c:v>
                </c:pt>
                <c:pt idx="4668">
                  <c:v>42313.574999999997</c:v>
                </c:pt>
                <c:pt idx="4669">
                  <c:v>42313.5756944444</c:v>
                </c:pt>
                <c:pt idx="4670">
                  <c:v>42313.576388888898</c:v>
                </c:pt>
                <c:pt idx="4671">
                  <c:v>42313.577083333301</c:v>
                </c:pt>
                <c:pt idx="4672">
                  <c:v>42313.577777777798</c:v>
                </c:pt>
                <c:pt idx="4673">
                  <c:v>42313.578472222202</c:v>
                </c:pt>
                <c:pt idx="4674">
                  <c:v>42313.579166666699</c:v>
                </c:pt>
                <c:pt idx="4675">
                  <c:v>42313.579861111102</c:v>
                </c:pt>
                <c:pt idx="4676">
                  <c:v>42313.5805555556</c:v>
                </c:pt>
                <c:pt idx="4677">
                  <c:v>42313.581250000003</c:v>
                </c:pt>
                <c:pt idx="4678">
                  <c:v>42313.581944444399</c:v>
                </c:pt>
                <c:pt idx="4679">
                  <c:v>42313.582638888904</c:v>
                </c:pt>
                <c:pt idx="4680">
                  <c:v>42313.583333333299</c:v>
                </c:pt>
                <c:pt idx="4681">
                  <c:v>42313.584027777797</c:v>
                </c:pt>
                <c:pt idx="4682">
                  <c:v>42313.5847222222</c:v>
                </c:pt>
                <c:pt idx="4683">
                  <c:v>42313.585416666698</c:v>
                </c:pt>
                <c:pt idx="4684">
                  <c:v>42313.586111111101</c:v>
                </c:pt>
                <c:pt idx="4685">
                  <c:v>42313.586805555598</c:v>
                </c:pt>
                <c:pt idx="4686">
                  <c:v>42313.587500000001</c:v>
                </c:pt>
                <c:pt idx="4687">
                  <c:v>42313.588194444397</c:v>
                </c:pt>
                <c:pt idx="4688">
                  <c:v>42313.588888888902</c:v>
                </c:pt>
                <c:pt idx="4689">
                  <c:v>42313.589583333298</c:v>
                </c:pt>
                <c:pt idx="4690">
                  <c:v>42313.590277777803</c:v>
                </c:pt>
                <c:pt idx="4691">
                  <c:v>42313.590972222199</c:v>
                </c:pt>
                <c:pt idx="4692">
                  <c:v>42313.591666666704</c:v>
                </c:pt>
                <c:pt idx="4693">
                  <c:v>42313.592361111099</c:v>
                </c:pt>
                <c:pt idx="4694">
                  <c:v>42313.593055555597</c:v>
                </c:pt>
                <c:pt idx="4695">
                  <c:v>42313.59375</c:v>
                </c:pt>
                <c:pt idx="4696">
                  <c:v>42313.594444444403</c:v>
                </c:pt>
                <c:pt idx="4697">
                  <c:v>42313.595138888901</c:v>
                </c:pt>
                <c:pt idx="4698">
                  <c:v>42313.595833333296</c:v>
                </c:pt>
                <c:pt idx="4699">
                  <c:v>42313.596527777801</c:v>
                </c:pt>
                <c:pt idx="4700">
                  <c:v>42313.597222222197</c:v>
                </c:pt>
                <c:pt idx="4701">
                  <c:v>42313.597916666702</c:v>
                </c:pt>
                <c:pt idx="4702">
                  <c:v>42313.598611111098</c:v>
                </c:pt>
                <c:pt idx="4703">
                  <c:v>42313.599305555603</c:v>
                </c:pt>
                <c:pt idx="4704">
                  <c:v>42313.599999999999</c:v>
                </c:pt>
                <c:pt idx="4705">
                  <c:v>42313.600694444402</c:v>
                </c:pt>
                <c:pt idx="4706">
                  <c:v>42313.601388888899</c:v>
                </c:pt>
                <c:pt idx="4707">
                  <c:v>42313.602083333302</c:v>
                </c:pt>
                <c:pt idx="4708">
                  <c:v>42313.6027777778</c:v>
                </c:pt>
                <c:pt idx="4709">
                  <c:v>42313.603472222203</c:v>
                </c:pt>
                <c:pt idx="4710">
                  <c:v>42313.604166666701</c:v>
                </c:pt>
                <c:pt idx="4711">
                  <c:v>42313.604861111096</c:v>
                </c:pt>
                <c:pt idx="4712">
                  <c:v>42313.605555555601</c:v>
                </c:pt>
                <c:pt idx="4713">
                  <c:v>42313.606249999997</c:v>
                </c:pt>
                <c:pt idx="4714">
                  <c:v>42313.6069444444</c:v>
                </c:pt>
                <c:pt idx="4715">
                  <c:v>42313.607638888898</c:v>
                </c:pt>
                <c:pt idx="4716">
                  <c:v>42313.608333333301</c:v>
                </c:pt>
                <c:pt idx="4717">
                  <c:v>42313.609027777798</c:v>
                </c:pt>
                <c:pt idx="4718">
                  <c:v>42313.609722222202</c:v>
                </c:pt>
                <c:pt idx="4719">
                  <c:v>42313.610416666699</c:v>
                </c:pt>
                <c:pt idx="4720">
                  <c:v>42313.611111111102</c:v>
                </c:pt>
                <c:pt idx="4721">
                  <c:v>42313.6118055556</c:v>
                </c:pt>
                <c:pt idx="4722">
                  <c:v>42313.612500000003</c:v>
                </c:pt>
                <c:pt idx="4723">
                  <c:v>42313.613194444399</c:v>
                </c:pt>
                <c:pt idx="4724">
                  <c:v>42313.613888888904</c:v>
                </c:pt>
                <c:pt idx="4725">
                  <c:v>42313.614583333299</c:v>
                </c:pt>
                <c:pt idx="4726">
                  <c:v>42313.615277777797</c:v>
                </c:pt>
                <c:pt idx="4727">
                  <c:v>42313.6159722222</c:v>
                </c:pt>
                <c:pt idx="4728">
                  <c:v>42313.616666666698</c:v>
                </c:pt>
                <c:pt idx="4729">
                  <c:v>42313.617361111101</c:v>
                </c:pt>
                <c:pt idx="4730">
                  <c:v>42313.618055555598</c:v>
                </c:pt>
                <c:pt idx="4731">
                  <c:v>42313.618750000001</c:v>
                </c:pt>
                <c:pt idx="4732">
                  <c:v>42313.619444444397</c:v>
                </c:pt>
                <c:pt idx="4733">
                  <c:v>42313.620138888902</c:v>
                </c:pt>
                <c:pt idx="4734">
                  <c:v>42313.620833333298</c:v>
                </c:pt>
                <c:pt idx="4735">
                  <c:v>42313.621527777803</c:v>
                </c:pt>
                <c:pt idx="4736">
                  <c:v>42313.622222222199</c:v>
                </c:pt>
                <c:pt idx="4737">
                  <c:v>42313.622916666704</c:v>
                </c:pt>
                <c:pt idx="4738">
                  <c:v>42313.623611111099</c:v>
                </c:pt>
                <c:pt idx="4739">
                  <c:v>42313.624305555597</c:v>
                </c:pt>
                <c:pt idx="4740">
                  <c:v>42313.625</c:v>
                </c:pt>
                <c:pt idx="4741">
                  <c:v>42313.625694444403</c:v>
                </c:pt>
                <c:pt idx="4742">
                  <c:v>42313.626388888901</c:v>
                </c:pt>
                <c:pt idx="4743">
                  <c:v>42313.627083333296</c:v>
                </c:pt>
                <c:pt idx="4744">
                  <c:v>42313.627777777801</c:v>
                </c:pt>
                <c:pt idx="4745">
                  <c:v>42313.628472222197</c:v>
                </c:pt>
                <c:pt idx="4746">
                  <c:v>42313.629166666702</c:v>
                </c:pt>
                <c:pt idx="4747">
                  <c:v>42313.629861111098</c:v>
                </c:pt>
                <c:pt idx="4748">
                  <c:v>42313.630555555603</c:v>
                </c:pt>
                <c:pt idx="4749">
                  <c:v>42313.631249999999</c:v>
                </c:pt>
                <c:pt idx="4750">
                  <c:v>42313.631944444402</c:v>
                </c:pt>
                <c:pt idx="4751">
                  <c:v>42313.632638888899</c:v>
                </c:pt>
                <c:pt idx="4752">
                  <c:v>42313.633333333302</c:v>
                </c:pt>
                <c:pt idx="4753">
                  <c:v>42313.6340277778</c:v>
                </c:pt>
                <c:pt idx="4754">
                  <c:v>42313.634722222203</c:v>
                </c:pt>
                <c:pt idx="4755">
                  <c:v>42313.635416666701</c:v>
                </c:pt>
                <c:pt idx="4756">
                  <c:v>42313.636111111096</c:v>
                </c:pt>
                <c:pt idx="4757">
                  <c:v>42313.636805555601</c:v>
                </c:pt>
                <c:pt idx="4758">
                  <c:v>42313.637499999997</c:v>
                </c:pt>
                <c:pt idx="4759">
                  <c:v>42313.6381944444</c:v>
                </c:pt>
                <c:pt idx="4760">
                  <c:v>42313.638888888898</c:v>
                </c:pt>
                <c:pt idx="4761">
                  <c:v>42313.639583333301</c:v>
                </c:pt>
                <c:pt idx="4762">
                  <c:v>42313.640277777798</c:v>
                </c:pt>
                <c:pt idx="4763">
                  <c:v>42313.640972222202</c:v>
                </c:pt>
                <c:pt idx="4764">
                  <c:v>42313.641666666699</c:v>
                </c:pt>
                <c:pt idx="4765">
                  <c:v>42313.642361111102</c:v>
                </c:pt>
                <c:pt idx="4766">
                  <c:v>42313.6430555556</c:v>
                </c:pt>
                <c:pt idx="4767">
                  <c:v>42313.643750000003</c:v>
                </c:pt>
                <c:pt idx="4768">
                  <c:v>42313.644444444399</c:v>
                </c:pt>
                <c:pt idx="4769">
                  <c:v>42313.645138888904</c:v>
                </c:pt>
                <c:pt idx="4770">
                  <c:v>42313.645833333299</c:v>
                </c:pt>
                <c:pt idx="4771">
                  <c:v>42313.646527777797</c:v>
                </c:pt>
                <c:pt idx="4772">
                  <c:v>42313.6472222222</c:v>
                </c:pt>
                <c:pt idx="4773">
                  <c:v>42313.647916666698</c:v>
                </c:pt>
                <c:pt idx="4774">
                  <c:v>42313.648611111101</c:v>
                </c:pt>
                <c:pt idx="4775">
                  <c:v>42313.649305555598</c:v>
                </c:pt>
                <c:pt idx="4776">
                  <c:v>42313.65</c:v>
                </c:pt>
                <c:pt idx="4777">
                  <c:v>42313.650694444397</c:v>
                </c:pt>
                <c:pt idx="4778">
                  <c:v>42313.651388888902</c:v>
                </c:pt>
                <c:pt idx="4779">
                  <c:v>42313.652083333298</c:v>
                </c:pt>
                <c:pt idx="4780">
                  <c:v>42313.652777777803</c:v>
                </c:pt>
                <c:pt idx="4781">
                  <c:v>42313.653472222199</c:v>
                </c:pt>
                <c:pt idx="4782">
                  <c:v>42313.654166666704</c:v>
                </c:pt>
                <c:pt idx="4783">
                  <c:v>42313.654861111099</c:v>
                </c:pt>
                <c:pt idx="4784">
                  <c:v>42313.655555555597</c:v>
                </c:pt>
                <c:pt idx="4785">
                  <c:v>42313.65625</c:v>
                </c:pt>
                <c:pt idx="4786">
                  <c:v>42313.656944444403</c:v>
                </c:pt>
                <c:pt idx="4787">
                  <c:v>42313.657638888901</c:v>
                </c:pt>
                <c:pt idx="4788">
                  <c:v>42313.658333333296</c:v>
                </c:pt>
                <c:pt idx="4789">
                  <c:v>42313.659027777801</c:v>
                </c:pt>
                <c:pt idx="4790">
                  <c:v>42313.659722222197</c:v>
                </c:pt>
                <c:pt idx="4791">
                  <c:v>42313.660416666702</c:v>
                </c:pt>
                <c:pt idx="4792">
                  <c:v>42313.661111111098</c:v>
                </c:pt>
                <c:pt idx="4793">
                  <c:v>42313.661805555603</c:v>
                </c:pt>
                <c:pt idx="4794">
                  <c:v>42313.662499999999</c:v>
                </c:pt>
                <c:pt idx="4795">
                  <c:v>42313.663194444402</c:v>
                </c:pt>
                <c:pt idx="4796">
                  <c:v>42313.663888888899</c:v>
                </c:pt>
                <c:pt idx="4797">
                  <c:v>42313.664583333302</c:v>
                </c:pt>
                <c:pt idx="4798">
                  <c:v>42313.6652777778</c:v>
                </c:pt>
                <c:pt idx="4799">
                  <c:v>42313.665972222203</c:v>
                </c:pt>
                <c:pt idx="4800">
                  <c:v>42313.666666666701</c:v>
                </c:pt>
                <c:pt idx="4801">
                  <c:v>42313.667361111096</c:v>
                </c:pt>
                <c:pt idx="4802">
                  <c:v>42313.668055555601</c:v>
                </c:pt>
                <c:pt idx="4803">
                  <c:v>42313.668749999997</c:v>
                </c:pt>
                <c:pt idx="4804">
                  <c:v>42313.6694444444</c:v>
                </c:pt>
                <c:pt idx="4805">
                  <c:v>42313.670138888898</c:v>
                </c:pt>
                <c:pt idx="4806">
                  <c:v>42313.670833333301</c:v>
                </c:pt>
                <c:pt idx="4807">
                  <c:v>42313.671527777798</c:v>
                </c:pt>
                <c:pt idx="4808">
                  <c:v>42313.672222222202</c:v>
                </c:pt>
                <c:pt idx="4809">
                  <c:v>42313.672916666699</c:v>
                </c:pt>
                <c:pt idx="4810">
                  <c:v>42313.673611111102</c:v>
                </c:pt>
                <c:pt idx="4811">
                  <c:v>42313.6743055556</c:v>
                </c:pt>
                <c:pt idx="4812">
                  <c:v>42313.675000000003</c:v>
                </c:pt>
                <c:pt idx="4813">
                  <c:v>42313.675694444399</c:v>
                </c:pt>
                <c:pt idx="4814">
                  <c:v>42313.676388888904</c:v>
                </c:pt>
                <c:pt idx="4815">
                  <c:v>42313.677083333299</c:v>
                </c:pt>
                <c:pt idx="4816">
                  <c:v>42313.677777777797</c:v>
                </c:pt>
                <c:pt idx="4817">
                  <c:v>42313.6784722222</c:v>
                </c:pt>
                <c:pt idx="4818">
                  <c:v>42313.679166666698</c:v>
                </c:pt>
                <c:pt idx="4819">
                  <c:v>42313.679861111101</c:v>
                </c:pt>
                <c:pt idx="4820">
                  <c:v>42313.680555555598</c:v>
                </c:pt>
                <c:pt idx="4821">
                  <c:v>42313.681250000001</c:v>
                </c:pt>
                <c:pt idx="4822">
                  <c:v>42313.681944444397</c:v>
                </c:pt>
                <c:pt idx="4823">
                  <c:v>42313.682638888902</c:v>
                </c:pt>
                <c:pt idx="4824">
                  <c:v>42313.683333333298</c:v>
                </c:pt>
                <c:pt idx="4825">
                  <c:v>42313.684027777803</c:v>
                </c:pt>
                <c:pt idx="4826">
                  <c:v>42313.684722222199</c:v>
                </c:pt>
                <c:pt idx="4827">
                  <c:v>42313.685416666704</c:v>
                </c:pt>
                <c:pt idx="4828">
                  <c:v>42313.686111111099</c:v>
                </c:pt>
                <c:pt idx="4829">
                  <c:v>42313.686805555597</c:v>
                </c:pt>
                <c:pt idx="4830">
                  <c:v>42313.6875</c:v>
                </c:pt>
                <c:pt idx="4831">
                  <c:v>42313.688194444403</c:v>
                </c:pt>
                <c:pt idx="4832">
                  <c:v>42313.688888888901</c:v>
                </c:pt>
                <c:pt idx="4833">
                  <c:v>42313.689583333296</c:v>
                </c:pt>
                <c:pt idx="4834">
                  <c:v>42313.690277777801</c:v>
                </c:pt>
                <c:pt idx="4835">
                  <c:v>42313.690972222197</c:v>
                </c:pt>
                <c:pt idx="4836">
                  <c:v>42313.691666666702</c:v>
                </c:pt>
                <c:pt idx="4837">
                  <c:v>42313.692361111098</c:v>
                </c:pt>
                <c:pt idx="4838">
                  <c:v>42313.693055555603</c:v>
                </c:pt>
                <c:pt idx="4839">
                  <c:v>42313.693749999999</c:v>
                </c:pt>
                <c:pt idx="4840">
                  <c:v>42313.694444444402</c:v>
                </c:pt>
                <c:pt idx="4841">
                  <c:v>42313.695138888899</c:v>
                </c:pt>
                <c:pt idx="4842">
                  <c:v>42313.695833333302</c:v>
                </c:pt>
                <c:pt idx="4843">
                  <c:v>42313.6965277778</c:v>
                </c:pt>
                <c:pt idx="4844">
                  <c:v>42313.697222222203</c:v>
                </c:pt>
                <c:pt idx="4845">
                  <c:v>42313.697916666701</c:v>
                </c:pt>
                <c:pt idx="4846">
                  <c:v>42313.698611111096</c:v>
                </c:pt>
                <c:pt idx="4847">
                  <c:v>42313.699305555601</c:v>
                </c:pt>
                <c:pt idx="4848">
                  <c:v>42313.7</c:v>
                </c:pt>
                <c:pt idx="4849">
                  <c:v>42313.7006944444</c:v>
                </c:pt>
                <c:pt idx="4850">
                  <c:v>42313.701388888898</c:v>
                </c:pt>
                <c:pt idx="4851">
                  <c:v>42313.702083333301</c:v>
                </c:pt>
                <c:pt idx="4852">
                  <c:v>42313.702777777798</c:v>
                </c:pt>
                <c:pt idx="4853">
                  <c:v>42313.703472222202</c:v>
                </c:pt>
                <c:pt idx="4854">
                  <c:v>42313.704166666699</c:v>
                </c:pt>
                <c:pt idx="4855">
                  <c:v>42313.704861111102</c:v>
                </c:pt>
                <c:pt idx="4856">
                  <c:v>42313.7055555556</c:v>
                </c:pt>
                <c:pt idx="4857">
                  <c:v>42313.706250000003</c:v>
                </c:pt>
                <c:pt idx="4858">
                  <c:v>42313.706944444399</c:v>
                </c:pt>
                <c:pt idx="4859">
                  <c:v>42313.707638888904</c:v>
                </c:pt>
                <c:pt idx="4860">
                  <c:v>42313.708333333299</c:v>
                </c:pt>
                <c:pt idx="4861">
                  <c:v>42313.709027777797</c:v>
                </c:pt>
                <c:pt idx="4862">
                  <c:v>42313.7097222222</c:v>
                </c:pt>
                <c:pt idx="4863">
                  <c:v>42313.710416666698</c:v>
                </c:pt>
                <c:pt idx="4864">
                  <c:v>42313.711111111101</c:v>
                </c:pt>
                <c:pt idx="4865">
                  <c:v>42313.711805555598</c:v>
                </c:pt>
                <c:pt idx="4866">
                  <c:v>42313.712500000001</c:v>
                </c:pt>
                <c:pt idx="4867">
                  <c:v>42313.713194444397</c:v>
                </c:pt>
                <c:pt idx="4868">
                  <c:v>42313.713888888902</c:v>
                </c:pt>
                <c:pt idx="4869">
                  <c:v>42313.714583333298</c:v>
                </c:pt>
                <c:pt idx="4870">
                  <c:v>42313.715277777803</c:v>
                </c:pt>
                <c:pt idx="4871">
                  <c:v>42313.715972222199</c:v>
                </c:pt>
                <c:pt idx="4872">
                  <c:v>42313.716666666704</c:v>
                </c:pt>
                <c:pt idx="4873">
                  <c:v>42313.717361111099</c:v>
                </c:pt>
                <c:pt idx="4874">
                  <c:v>42313.718055555597</c:v>
                </c:pt>
                <c:pt idx="4875">
                  <c:v>42313.71875</c:v>
                </c:pt>
                <c:pt idx="4876">
                  <c:v>42313.719444444403</c:v>
                </c:pt>
                <c:pt idx="4877">
                  <c:v>42313.720138888901</c:v>
                </c:pt>
                <c:pt idx="4878">
                  <c:v>42313.720833333296</c:v>
                </c:pt>
                <c:pt idx="4879">
                  <c:v>42313.721527777801</c:v>
                </c:pt>
                <c:pt idx="4880">
                  <c:v>42313.722222222197</c:v>
                </c:pt>
                <c:pt idx="4881">
                  <c:v>42313.722916666702</c:v>
                </c:pt>
                <c:pt idx="4882">
                  <c:v>42313.723611111098</c:v>
                </c:pt>
                <c:pt idx="4883">
                  <c:v>42313.724305555603</c:v>
                </c:pt>
                <c:pt idx="4884">
                  <c:v>42313.724999999999</c:v>
                </c:pt>
                <c:pt idx="4885">
                  <c:v>42313.725694444402</c:v>
                </c:pt>
                <c:pt idx="4886">
                  <c:v>42313.726388888899</c:v>
                </c:pt>
                <c:pt idx="4887">
                  <c:v>42313.727083333302</c:v>
                </c:pt>
                <c:pt idx="4888">
                  <c:v>42313.7277777778</c:v>
                </c:pt>
                <c:pt idx="4889">
                  <c:v>42313.728472222203</c:v>
                </c:pt>
                <c:pt idx="4890">
                  <c:v>42313.729166666701</c:v>
                </c:pt>
                <c:pt idx="4891">
                  <c:v>42313.729861111096</c:v>
                </c:pt>
                <c:pt idx="4892">
                  <c:v>42313.730555555601</c:v>
                </c:pt>
                <c:pt idx="4893">
                  <c:v>42313.731249999997</c:v>
                </c:pt>
                <c:pt idx="4894">
                  <c:v>42313.7319444444</c:v>
                </c:pt>
                <c:pt idx="4895">
                  <c:v>42313.732638888898</c:v>
                </c:pt>
                <c:pt idx="4896">
                  <c:v>42313.733333333301</c:v>
                </c:pt>
                <c:pt idx="4897">
                  <c:v>42313.734027777798</c:v>
                </c:pt>
                <c:pt idx="4898">
                  <c:v>42313.734722222202</c:v>
                </c:pt>
                <c:pt idx="4899">
                  <c:v>42313.735416666699</c:v>
                </c:pt>
                <c:pt idx="4900">
                  <c:v>42313.736111111102</c:v>
                </c:pt>
                <c:pt idx="4901">
                  <c:v>42313.7368055556</c:v>
                </c:pt>
                <c:pt idx="4902">
                  <c:v>42313.737500000003</c:v>
                </c:pt>
                <c:pt idx="4903">
                  <c:v>42313.738194444399</c:v>
                </c:pt>
                <c:pt idx="4904">
                  <c:v>42313.738888888904</c:v>
                </c:pt>
                <c:pt idx="4905">
                  <c:v>42313.739583333299</c:v>
                </c:pt>
                <c:pt idx="4906">
                  <c:v>42313.740277777797</c:v>
                </c:pt>
                <c:pt idx="4907">
                  <c:v>42313.7409722222</c:v>
                </c:pt>
                <c:pt idx="4908">
                  <c:v>42313.741666666698</c:v>
                </c:pt>
                <c:pt idx="4909">
                  <c:v>42313.742361111101</c:v>
                </c:pt>
                <c:pt idx="4910">
                  <c:v>42313.743055555598</c:v>
                </c:pt>
                <c:pt idx="4911">
                  <c:v>42313.743750000001</c:v>
                </c:pt>
                <c:pt idx="4912">
                  <c:v>42313.744444444397</c:v>
                </c:pt>
                <c:pt idx="4913">
                  <c:v>42313.745138888902</c:v>
                </c:pt>
                <c:pt idx="4914">
                  <c:v>42313.745833333298</c:v>
                </c:pt>
                <c:pt idx="4915">
                  <c:v>42313.746527777803</c:v>
                </c:pt>
                <c:pt idx="4916">
                  <c:v>42313.747222222199</c:v>
                </c:pt>
                <c:pt idx="4917">
                  <c:v>42313.747916666704</c:v>
                </c:pt>
                <c:pt idx="4918">
                  <c:v>42313.748611111099</c:v>
                </c:pt>
                <c:pt idx="4919">
                  <c:v>42313.749305555597</c:v>
                </c:pt>
                <c:pt idx="4920">
                  <c:v>42313.75</c:v>
                </c:pt>
                <c:pt idx="4921">
                  <c:v>42313.750694444403</c:v>
                </c:pt>
                <c:pt idx="4922">
                  <c:v>42313.751388888901</c:v>
                </c:pt>
                <c:pt idx="4923">
                  <c:v>42313.752083333296</c:v>
                </c:pt>
                <c:pt idx="4924">
                  <c:v>42313.752777777801</c:v>
                </c:pt>
                <c:pt idx="4925">
                  <c:v>42313.753472222197</c:v>
                </c:pt>
                <c:pt idx="4926">
                  <c:v>42313.754166666702</c:v>
                </c:pt>
                <c:pt idx="4927">
                  <c:v>42313.754861111098</c:v>
                </c:pt>
                <c:pt idx="4928">
                  <c:v>42313.755555555603</c:v>
                </c:pt>
                <c:pt idx="4929">
                  <c:v>42313.756249999999</c:v>
                </c:pt>
                <c:pt idx="4930">
                  <c:v>42313.756944444402</c:v>
                </c:pt>
                <c:pt idx="4931">
                  <c:v>42313.757638888899</c:v>
                </c:pt>
                <c:pt idx="4932">
                  <c:v>42313.758333333302</c:v>
                </c:pt>
                <c:pt idx="4933">
                  <c:v>42313.7590277778</c:v>
                </c:pt>
                <c:pt idx="4934">
                  <c:v>42313.759722222203</c:v>
                </c:pt>
                <c:pt idx="4935">
                  <c:v>42313.760416666701</c:v>
                </c:pt>
                <c:pt idx="4936">
                  <c:v>42313.761111111096</c:v>
                </c:pt>
                <c:pt idx="4937">
                  <c:v>42313.761805555601</c:v>
                </c:pt>
                <c:pt idx="4938">
                  <c:v>42313.762499999997</c:v>
                </c:pt>
                <c:pt idx="4939">
                  <c:v>42313.7631944444</c:v>
                </c:pt>
                <c:pt idx="4940">
                  <c:v>42313.763888888898</c:v>
                </c:pt>
                <c:pt idx="4941">
                  <c:v>42313.764583333301</c:v>
                </c:pt>
                <c:pt idx="4942">
                  <c:v>42313.765277777798</c:v>
                </c:pt>
                <c:pt idx="4943">
                  <c:v>42313.765972222202</c:v>
                </c:pt>
                <c:pt idx="4944">
                  <c:v>42313.766666666699</c:v>
                </c:pt>
                <c:pt idx="4945">
                  <c:v>42313.767361111102</c:v>
                </c:pt>
                <c:pt idx="4946">
                  <c:v>42313.7680555556</c:v>
                </c:pt>
                <c:pt idx="4947">
                  <c:v>42313.768750000003</c:v>
                </c:pt>
                <c:pt idx="4948">
                  <c:v>42313.769444444399</c:v>
                </c:pt>
                <c:pt idx="4949">
                  <c:v>42313.770138888904</c:v>
                </c:pt>
                <c:pt idx="4950">
                  <c:v>42313.770833333299</c:v>
                </c:pt>
                <c:pt idx="4951">
                  <c:v>42313.771527777797</c:v>
                </c:pt>
                <c:pt idx="4952">
                  <c:v>42313.7722222222</c:v>
                </c:pt>
                <c:pt idx="4953">
                  <c:v>42313.772916666698</c:v>
                </c:pt>
                <c:pt idx="4954">
                  <c:v>42313.773611111101</c:v>
                </c:pt>
                <c:pt idx="4955">
                  <c:v>42313.774305555598</c:v>
                </c:pt>
                <c:pt idx="4956">
                  <c:v>42313.775000000001</c:v>
                </c:pt>
                <c:pt idx="4957">
                  <c:v>42313.775694444397</c:v>
                </c:pt>
                <c:pt idx="4958">
                  <c:v>42313.776388888902</c:v>
                </c:pt>
                <c:pt idx="4959">
                  <c:v>42313.777083333298</c:v>
                </c:pt>
                <c:pt idx="4960">
                  <c:v>42313.777777777803</c:v>
                </c:pt>
                <c:pt idx="4961">
                  <c:v>42313.778472222199</c:v>
                </c:pt>
                <c:pt idx="4962">
                  <c:v>42313.779166666704</c:v>
                </c:pt>
                <c:pt idx="4963">
                  <c:v>42313.779861111099</c:v>
                </c:pt>
                <c:pt idx="4964">
                  <c:v>42313.780555555597</c:v>
                </c:pt>
                <c:pt idx="4965">
                  <c:v>42313.78125</c:v>
                </c:pt>
                <c:pt idx="4966">
                  <c:v>42313.781944444403</c:v>
                </c:pt>
                <c:pt idx="4967">
                  <c:v>42313.782638888901</c:v>
                </c:pt>
                <c:pt idx="4968">
                  <c:v>42313.783333333296</c:v>
                </c:pt>
                <c:pt idx="4969">
                  <c:v>42313.784027777801</c:v>
                </c:pt>
                <c:pt idx="4970">
                  <c:v>42313.784722222197</c:v>
                </c:pt>
                <c:pt idx="4971">
                  <c:v>42313.785416666702</c:v>
                </c:pt>
                <c:pt idx="4972">
                  <c:v>42313.786111111098</c:v>
                </c:pt>
                <c:pt idx="4973">
                  <c:v>42313.786805555603</c:v>
                </c:pt>
                <c:pt idx="4974">
                  <c:v>42313.787499999999</c:v>
                </c:pt>
                <c:pt idx="4975">
                  <c:v>42313.788194444402</c:v>
                </c:pt>
                <c:pt idx="4976">
                  <c:v>42313.788888888899</c:v>
                </c:pt>
                <c:pt idx="4977">
                  <c:v>42313.789583333302</c:v>
                </c:pt>
                <c:pt idx="4978">
                  <c:v>42313.7902777778</c:v>
                </c:pt>
                <c:pt idx="4979">
                  <c:v>42313.790972222203</c:v>
                </c:pt>
                <c:pt idx="4980">
                  <c:v>42313.791666666701</c:v>
                </c:pt>
                <c:pt idx="4981">
                  <c:v>42313.792361111096</c:v>
                </c:pt>
                <c:pt idx="4982">
                  <c:v>42313.793055555601</c:v>
                </c:pt>
                <c:pt idx="4983">
                  <c:v>42313.793749999997</c:v>
                </c:pt>
                <c:pt idx="4984">
                  <c:v>42313.7944444444</c:v>
                </c:pt>
                <c:pt idx="4985">
                  <c:v>42313.795138888898</c:v>
                </c:pt>
                <c:pt idx="4986">
                  <c:v>42313.795833333301</c:v>
                </c:pt>
                <c:pt idx="4987">
                  <c:v>42313.796527777798</c:v>
                </c:pt>
                <c:pt idx="4988">
                  <c:v>42313.797222222202</c:v>
                </c:pt>
                <c:pt idx="4989">
                  <c:v>42313.797916666699</c:v>
                </c:pt>
                <c:pt idx="4990">
                  <c:v>42313.798611111102</c:v>
                </c:pt>
                <c:pt idx="4991">
                  <c:v>42313.7993055556</c:v>
                </c:pt>
                <c:pt idx="4992">
                  <c:v>42313.8</c:v>
                </c:pt>
                <c:pt idx="4993">
                  <c:v>42313.800694444399</c:v>
                </c:pt>
                <c:pt idx="4994">
                  <c:v>42313.801388888904</c:v>
                </c:pt>
                <c:pt idx="4995">
                  <c:v>42313.802083333299</c:v>
                </c:pt>
                <c:pt idx="4996">
                  <c:v>42313.802777777797</c:v>
                </c:pt>
                <c:pt idx="4997">
                  <c:v>42313.8034722222</c:v>
                </c:pt>
                <c:pt idx="4998">
                  <c:v>42313.804166666698</c:v>
                </c:pt>
                <c:pt idx="4999">
                  <c:v>42313.804861111101</c:v>
                </c:pt>
                <c:pt idx="5000">
                  <c:v>42313.805555555598</c:v>
                </c:pt>
                <c:pt idx="5001">
                  <c:v>42313.806250000001</c:v>
                </c:pt>
                <c:pt idx="5002">
                  <c:v>42313.806944444397</c:v>
                </c:pt>
                <c:pt idx="5003">
                  <c:v>42313.807638888902</c:v>
                </c:pt>
                <c:pt idx="5004">
                  <c:v>42313.808333333298</c:v>
                </c:pt>
                <c:pt idx="5005">
                  <c:v>42313.809027777803</c:v>
                </c:pt>
                <c:pt idx="5006">
                  <c:v>42313.809722222199</c:v>
                </c:pt>
                <c:pt idx="5007">
                  <c:v>42313.810416666704</c:v>
                </c:pt>
                <c:pt idx="5008">
                  <c:v>42313.811111111099</c:v>
                </c:pt>
                <c:pt idx="5009">
                  <c:v>42313.811805555597</c:v>
                </c:pt>
                <c:pt idx="5010">
                  <c:v>42313.8125</c:v>
                </c:pt>
                <c:pt idx="5011">
                  <c:v>42313.813194444403</c:v>
                </c:pt>
                <c:pt idx="5012">
                  <c:v>42313.813888888901</c:v>
                </c:pt>
                <c:pt idx="5013">
                  <c:v>42313.814583333296</c:v>
                </c:pt>
                <c:pt idx="5014">
                  <c:v>42313.815277777801</c:v>
                </c:pt>
                <c:pt idx="5015">
                  <c:v>42313.815972222197</c:v>
                </c:pt>
                <c:pt idx="5016">
                  <c:v>42313.816666666702</c:v>
                </c:pt>
                <c:pt idx="5017">
                  <c:v>42313.817361111098</c:v>
                </c:pt>
                <c:pt idx="5018">
                  <c:v>42313.818055555603</c:v>
                </c:pt>
                <c:pt idx="5019">
                  <c:v>42313.818749999999</c:v>
                </c:pt>
                <c:pt idx="5020">
                  <c:v>42313.819444444402</c:v>
                </c:pt>
                <c:pt idx="5021">
                  <c:v>42313.820138888899</c:v>
                </c:pt>
                <c:pt idx="5022">
                  <c:v>42313.820833333302</c:v>
                </c:pt>
                <c:pt idx="5023">
                  <c:v>42313.8215277778</c:v>
                </c:pt>
                <c:pt idx="5024">
                  <c:v>42313.822222222203</c:v>
                </c:pt>
                <c:pt idx="5025">
                  <c:v>42313.822916666701</c:v>
                </c:pt>
                <c:pt idx="5026">
                  <c:v>42313.823611111096</c:v>
                </c:pt>
                <c:pt idx="5027">
                  <c:v>42313.824305555601</c:v>
                </c:pt>
                <c:pt idx="5028">
                  <c:v>42313.824999999997</c:v>
                </c:pt>
                <c:pt idx="5029">
                  <c:v>42313.8256944444</c:v>
                </c:pt>
                <c:pt idx="5030">
                  <c:v>42313.826388888898</c:v>
                </c:pt>
                <c:pt idx="5031">
                  <c:v>42313.827083333301</c:v>
                </c:pt>
                <c:pt idx="5032">
                  <c:v>42313.827777777798</c:v>
                </c:pt>
                <c:pt idx="5033">
                  <c:v>42313.828472222202</c:v>
                </c:pt>
                <c:pt idx="5034">
                  <c:v>42313.829166666699</c:v>
                </c:pt>
                <c:pt idx="5035">
                  <c:v>42313.829861111102</c:v>
                </c:pt>
                <c:pt idx="5036">
                  <c:v>42313.8305555556</c:v>
                </c:pt>
                <c:pt idx="5037">
                  <c:v>42313.831250000003</c:v>
                </c:pt>
                <c:pt idx="5038">
                  <c:v>42313.831944444399</c:v>
                </c:pt>
                <c:pt idx="5039">
                  <c:v>42313.832638888904</c:v>
                </c:pt>
                <c:pt idx="5040">
                  <c:v>42313.833333333299</c:v>
                </c:pt>
                <c:pt idx="5041">
                  <c:v>42313.834027777797</c:v>
                </c:pt>
                <c:pt idx="5042">
                  <c:v>42313.8347222222</c:v>
                </c:pt>
                <c:pt idx="5043">
                  <c:v>42313.835416666698</c:v>
                </c:pt>
                <c:pt idx="5044">
                  <c:v>42313.836111111101</c:v>
                </c:pt>
                <c:pt idx="5045">
                  <c:v>42313.836805555598</c:v>
                </c:pt>
                <c:pt idx="5046">
                  <c:v>42313.837500000001</c:v>
                </c:pt>
                <c:pt idx="5047">
                  <c:v>42313.838194444397</c:v>
                </c:pt>
                <c:pt idx="5048">
                  <c:v>42313.838888888902</c:v>
                </c:pt>
                <c:pt idx="5049">
                  <c:v>42313.839583333298</c:v>
                </c:pt>
                <c:pt idx="5050">
                  <c:v>42313.840277777803</c:v>
                </c:pt>
                <c:pt idx="5051">
                  <c:v>42313.840972222199</c:v>
                </c:pt>
                <c:pt idx="5052">
                  <c:v>42313.841666666704</c:v>
                </c:pt>
                <c:pt idx="5053">
                  <c:v>42313.842361111099</c:v>
                </c:pt>
                <c:pt idx="5054">
                  <c:v>42313.843055555597</c:v>
                </c:pt>
                <c:pt idx="5055">
                  <c:v>42313.84375</c:v>
                </c:pt>
                <c:pt idx="5056">
                  <c:v>42313.844444444403</c:v>
                </c:pt>
                <c:pt idx="5057">
                  <c:v>42313.845138888901</c:v>
                </c:pt>
                <c:pt idx="5058">
                  <c:v>42313.845833333296</c:v>
                </c:pt>
                <c:pt idx="5059">
                  <c:v>42313.846527777801</c:v>
                </c:pt>
                <c:pt idx="5060">
                  <c:v>42313.847222222197</c:v>
                </c:pt>
                <c:pt idx="5061">
                  <c:v>42313.847916666702</c:v>
                </c:pt>
                <c:pt idx="5062">
                  <c:v>42313.848611111098</c:v>
                </c:pt>
                <c:pt idx="5063">
                  <c:v>42313.849305555603</c:v>
                </c:pt>
                <c:pt idx="5064">
                  <c:v>42313.85</c:v>
                </c:pt>
                <c:pt idx="5065">
                  <c:v>42313.850694444402</c:v>
                </c:pt>
                <c:pt idx="5066">
                  <c:v>42313.851388888899</c:v>
                </c:pt>
                <c:pt idx="5067">
                  <c:v>42313.852083333302</c:v>
                </c:pt>
                <c:pt idx="5068">
                  <c:v>42313.8527777778</c:v>
                </c:pt>
                <c:pt idx="5069">
                  <c:v>42313.853472222203</c:v>
                </c:pt>
                <c:pt idx="5070">
                  <c:v>42313.854166666701</c:v>
                </c:pt>
                <c:pt idx="5071">
                  <c:v>42313.854861111096</c:v>
                </c:pt>
                <c:pt idx="5072">
                  <c:v>42313.855555555601</c:v>
                </c:pt>
                <c:pt idx="5073">
                  <c:v>42313.856249999997</c:v>
                </c:pt>
                <c:pt idx="5074">
                  <c:v>42313.8569444444</c:v>
                </c:pt>
                <c:pt idx="5075">
                  <c:v>42313.857638888898</c:v>
                </c:pt>
                <c:pt idx="5076">
                  <c:v>42313.858333333301</c:v>
                </c:pt>
                <c:pt idx="5077">
                  <c:v>42313.859027777798</c:v>
                </c:pt>
                <c:pt idx="5078">
                  <c:v>42313.859722222202</c:v>
                </c:pt>
                <c:pt idx="5079">
                  <c:v>42313.860416666699</c:v>
                </c:pt>
                <c:pt idx="5080">
                  <c:v>42313.861111111102</c:v>
                </c:pt>
                <c:pt idx="5081">
                  <c:v>42313.8618055556</c:v>
                </c:pt>
                <c:pt idx="5082">
                  <c:v>42313.862500000003</c:v>
                </c:pt>
                <c:pt idx="5083">
                  <c:v>42313.863194444399</c:v>
                </c:pt>
                <c:pt idx="5084">
                  <c:v>42313.863888888904</c:v>
                </c:pt>
                <c:pt idx="5085">
                  <c:v>42313.864583333299</c:v>
                </c:pt>
                <c:pt idx="5086">
                  <c:v>42313.865277777797</c:v>
                </c:pt>
                <c:pt idx="5087">
                  <c:v>42313.8659722222</c:v>
                </c:pt>
                <c:pt idx="5088">
                  <c:v>42313.866666666698</c:v>
                </c:pt>
                <c:pt idx="5089">
                  <c:v>42313.867361111101</c:v>
                </c:pt>
                <c:pt idx="5090">
                  <c:v>42313.868055555598</c:v>
                </c:pt>
                <c:pt idx="5091">
                  <c:v>42313.868750000001</c:v>
                </c:pt>
                <c:pt idx="5092">
                  <c:v>42313.869444444397</c:v>
                </c:pt>
                <c:pt idx="5093">
                  <c:v>42313.870138888902</c:v>
                </c:pt>
                <c:pt idx="5094">
                  <c:v>42313.870833333298</c:v>
                </c:pt>
                <c:pt idx="5095">
                  <c:v>42313.871527777803</c:v>
                </c:pt>
                <c:pt idx="5096">
                  <c:v>42313.872222222199</c:v>
                </c:pt>
                <c:pt idx="5097">
                  <c:v>42313.872916666704</c:v>
                </c:pt>
                <c:pt idx="5098">
                  <c:v>42313.873611111099</c:v>
                </c:pt>
                <c:pt idx="5099">
                  <c:v>42313.874305555597</c:v>
                </c:pt>
                <c:pt idx="5100">
                  <c:v>42313.875</c:v>
                </c:pt>
                <c:pt idx="5101">
                  <c:v>42313.875694444403</c:v>
                </c:pt>
                <c:pt idx="5102">
                  <c:v>42313.876388888901</c:v>
                </c:pt>
                <c:pt idx="5103">
                  <c:v>42313.877083333296</c:v>
                </c:pt>
                <c:pt idx="5104">
                  <c:v>42313.877777777801</c:v>
                </c:pt>
                <c:pt idx="5105">
                  <c:v>42313.878472222197</c:v>
                </c:pt>
                <c:pt idx="5106">
                  <c:v>42313.879166666702</c:v>
                </c:pt>
                <c:pt idx="5107">
                  <c:v>42313.879861111098</c:v>
                </c:pt>
                <c:pt idx="5108">
                  <c:v>42313.880555555603</c:v>
                </c:pt>
                <c:pt idx="5109">
                  <c:v>42313.881249999999</c:v>
                </c:pt>
                <c:pt idx="5110">
                  <c:v>42313.881944444402</c:v>
                </c:pt>
                <c:pt idx="5111">
                  <c:v>42313.882638888899</c:v>
                </c:pt>
                <c:pt idx="5112">
                  <c:v>42313.883333333302</c:v>
                </c:pt>
                <c:pt idx="5113">
                  <c:v>42313.8840277778</c:v>
                </c:pt>
                <c:pt idx="5114">
                  <c:v>42313.884722222203</c:v>
                </c:pt>
                <c:pt idx="5115">
                  <c:v>42313.885416666701</c:v>
                </c:pt>
                <c:pt idx="5116">
                  <c:v>42313.886111111096</c:v>
                </c:pt>
                <c:pt idx="5117">
                  <c:v>42313.886805555601</c:v>
                </c:pt>
                <c:pt idx="5118">
                  <c:v>42313.887499999997</c:v>
                </c:pt>
                <c:pt idx="5119">
                  <c:v>42313.8881944444</c:v>
                </c:pt>
                <c:pt idx="5120">
                  <c:v>42313.888888888898</c:v>
                </c:pt>
                <c:pt idx="5121">
                  <c:v>42313.889583333301</c:v>
                </c:pt>
                <c:pt idx="5122">
                  <c:v>42313.890277777798</c:v>
                </c:pt>
                <c:pt idx="5123">
                  <c:v>42313.890972222202</c:v>
                </c:pt>
                <c:pt idx="5124">
                  <c:v>42313.891666666699</c:v>
                </c:pt>
                <c:pt idx="5125">
                  <c:v>42313.892361111102</c:v>
                </c:pt>
                <c:pt idx="5126">
                  <c:v>42313.8930555556</c:v>
                </c:pt>
                <c:pt idx="5127">
                  <c:v>42313.893750000003</c:v>
                </c:pt>
                <c:pt idx="5128">
                  <c:v>42313.894444444399</c:v>
                </c:pt>
                <c:pt idx="5129">
                  <c:v>42313.895138888904</c:v>
                </c:pt>
                <c:pt idx="5130">
                  <c:v>42313.895833333299</c:v>
                </c:pt>
                <c:pt idx="5131">
                  <c:v>42313.896527777797</c:v>
                </c:pt>
                <c:pt idx="5132">
                  <c:v>42313.8972222222</c:v>
                </c:pt>
                <c:pt idx="5133">
                  <c:v>42313.897916666698</c:v>
                </c:pt>
                <c:pt idx="5134">
                  <c:v>42313.898611111101</c:v>
                </c:pt>
                <c:pt idx="5135">
                  <c:v>42313.899305555598</c:v>
                </c:pt>
                <c:pt idx="5136">
                  <c:v>42313.9</c:v>
                </c:pt>
                <c:pt idx="5137">
                  <c:v>42313.900694444397</c:v>
                </c:pt>
                <c:pt idx="5138">
                  <c:v>42313.901388888902</c:v>
                </c:pt>
                <c:pt idx="5139">
                  <c:v>42313.902083333298</c:v>
                </c:pt>
                <c:pt idx="5140">
                  <c:v>42313.902777777803</c:v>
                </c:pt>
                <c:pt idx="5141">
                  <c:v>42313.903472222199</c:v>
                </c:pt>
                <c:pt idx="5142">
                  <c:v>42313.904166666704</c:v>
                </c:pt>
                <c:pt idx="5143">
                  <c:v>42313.904861111099</c:v>
                </c:pt>
                <c:pt idx="5144">
                  <c:v>42313.905555555597</c:v>
                </c:pt>
                <c:pt idx="5145">
                  <c:v>42313.90625</c:v>
                </c:pt>
                <c:pt idx="5146">
                  <c:v>42313.906944444403</c:v>
                </c:pt>
                <c:pt idx="5147">
                  <c:v>42313.907638888901</c:v>
                </c:pt>
                <c:pt idx="5148">
                  <c:v>42313.908333333296</c:v>
                </c:pt>
                <c:pt idx="5149">
                  <c:v>42313.909027777801</c:v>
                </c:pt>
                <c:pt idx="5150">
                  <c:v>42313.909722222197</c:v>
                </c:pt>
                <c:pt idx="5151">
                  <c:v>42313.910416666702</c:v>
                </c:pt>
                <c:pt idx="5152">
                  <c:v>42313.911111111098</c:v>
                </c:pt>
                <c:pt idx="5153">
                  <c:v>42313.911805555603</c:v>
                </c:pt>
                <c:pt idx="5154">
                  <c:v>42313.912499999999</c:v>
                </c:pt>
                <c:pt idx="5155">
                  <c:v>42313.913194444402</c:v>
                </c:pt>
                <c:pt idx="5156">
                  <c:v>42313.913888888899</c:v>
                </c:pt>
                <c:pt idx="5157">
                  <c:v>42313.914583333302</c:v>
                </c:pt>
                <c:pt idx="5158">
                  <c:v>42313.9152777778</c:v>
                </c:pt>
                <c:pt idx="5159">
                  <c:v>42313.915972222203</c:v>
                </c:pt>
                <c:pt idx="5160">
                  <c:v>42313.916666666701</c:v>
                </c:pt>
                <c:pt idx="5161">
                  <c:v>42313.917361111096</c:v>
                </c:pt>
                <c:pt idx="5162">
                  <c:v>42313.918055555601</c:v>
                </c:pt>
                <c:pt idx="5163">
                  <c:v>42313.918749999997</c:v>
                </c:pt>
                <c:pt idx="5164">
                  <c:v>42313.9194444444</c:v>
                </c:pt>
                <c:pt idx="5165">
                  <c:v>42313.920138888898</c:v>
                </c:pt>
                <c:pt idx="5166">
                  <c:v>42313.920833333301</c:v>
                </c:pt>
                <c:pt idx="5167">
                  <c:v>42313.921527777798</c:v>
                </c:pt>
                <c:pt idx="5168">
                  <c:v>42313.922222222202</c:v>
                </c:pt>
                <c:pt idx="5169">
                  <c:v>42313.922916666699</c:v>
                </c:pt>
                <c:pt idx="5170">
                  <c:v>42313.923611111102</c:v>
                </c:pt>
                <c:pt idx="5171">
                  <c:v>42313.9243055556</c:v>
                </c:pt>
                <c:pt idx="5172">
                  <c:v>42313.925000000003</c:v>
                </c:pt>
                <c:pt idx="5173">
                  <c:v>42313.925694444399</c:v>
                </c:pt>
                <c:pt idx="5174">
                  <c:v>42313.926388888904</c:v>
                </c:pt>
                <c:pt idx="5175">
                  <c:v>42313.927083333299</c:v>
                </c:pt>
                <c:pt idx="5176">
                  <c:v>42313.927777777797</c:v>
                </c:pt>
                <c:pt idx="5177">
                  <c:v>42313.9284722222</c:v>
                </c:pt>
                <c:pt idx="5178">
                  <c:v>42313.929166666698</c:v>
                </c:pt>
                <c:pt idx="5179">
                  <c:v>42313.929861111101</c:v>
                </c:pt>
                <c:pt idx="5180">
                  <c:v>42313.930555555598</c:v>
                </c:pt>
                <c:pt idx="5181">
                  <c:v>42313.931250000001</c:v>
                </c:pt>
                <c:pt idx="5182">
                  <c:v>42313.931944444397</c:v>
                </c:pt>
                <c:pt idx="5183">
                  <c:v>42313.932638888902</c:v>
                </c:pt>
                <c:pt idx="5184">
                  <c:v>42313.933333333298</c:v>
                </c:pt>
                <c:pt idx="5185">
                  <c:v>42313.934027777803</c:v>
                </c:pt>
                <c:pt idx="5186">
                  <c:v>42313.934722222199</c:v>
                </c:pt>
                <c:pt idx="5187">
                  <c:v>42313.935416666704</c:v>
                </c:pt>
                <c:pt idx="5188">
                  <c:v>42313.936111111099</c:v>
                </c:pt>
                <c:pt idx="5189">
                  <c:v>42313.936805555597</c:v>
                </c:pt>
                <c:pt idx="5190">
                  <c:v>42313.9375</c:v>
                </c:pt>
                <c:pt idx="5191">
                  <c:v>42313.938194444403</c:v>
                </c:pt>
                <c:pt idx="5192">
                  <c:v>42313.938888888901</c:v>
                </c:pt>
                <c:pt idx="5193">
                  <c:v>42313.939583333296</c:v>
                </c:pt>
                <c:pt idx="5194">
                  <c:v>42313.940277777801</c:v>
                </c:pt>
                <c:pt idx="5195">
                  <c:v>42313.940972222197</c:v>
                </c:pt>
                <c:pt idx="5196">
                  <c:v>42313.941666666702</c:v>
                </c:pt>
                <c:pt idx="5197">
                  <c:v>42313.942361111098</c:v>
                </c:pt>
                <c:pt idx="5198">
                  <c:v>42313.943055555603</c:v>
                </c:pt>
                <c:pt idx="5199">
                  <c:v>42313.943749999999</c:v>
                </c:pt>
                <c:pt idx="5200">
                  <c:v>42313.944444444402</c:v>
                </c:pt>
                <c:pt idx="5201">
                  <c:v>42313.945138888899</c:v>
                </c:pt>
                <c:pt idx="5202">
                  <c:v>42313.945833333302</c:v>
                </c:pt>
                <c:pt idx="5203">
                  <c:v>42313.9465277778</c:v>
                </c:pt>
                <c:pt idx="5204">
                  <c:v>42313.947222222203</c:v>
                </c:pt>
                <c:pt idx="5205">
                  <c:v>42313.947916666701</c:v>
                </c:pt>
                <c:pt idx="5206">
                  <c:v>42313.948611111096</c:v>
                </c:pt>
                <c:pt idx="5207">
                  <c:v>42313.949305555601</c:v>
                </c:pt>
                <c:pt idx="5208">
                  <c:v>42313.95</c:v>
                </c:pt>
                <c:pt idx="5209">
                  <c:v>42313.9506944444</c:v>
                </c:pt>
                <c:pt idx="5210">
                  <c:v>42313.951388888898</c:v>
                </c:pt>
                <c:pt idx="5211">
                  <c:v>42313.952083333301</c:v>
                </c:pt>
                <c:pt idx="5212">
                  <c:v>42313.952777777798</c:v>
                </c:pt>
                <c:pt idx="5213">
                  <c:v>42313.953472222202</c:v>
                </c:pt>
                <c:pt idx="5214">
                  <c:v>42313.954166666699</c:v>
                </c:pt>
                <c:pt idx="5215">
                  <c:v>42313.954861111102</c:v>
                </c:pt>
                <c:pt idx="5216">
                  <c:v>42313.9555555556</c:v>
                </c:pt>
                <c:pt idx="5217">
                  <c:v>42313.956250000003</c:v>
                </c:pt>
                <c:pt idx="5218">
                  <c:v>42313.956944444399</c:v>
                </c:pt>
                <c:pt idx="5219">
                  <c:v>42313.957638888904</c:v>
                </c:pt>
                <c:pt idx="5220">
                  <c:v>42313.958333333299</c:v>
                </c:pt>
                <c:pt idx="5221">
                  <c:v>42313.959027777797</c:v>
                </c:pt>
                <c:pt idx="5222">
                  <c:v>42313.9597222222</c:v>
                </c:pt>
                <c:pt idx="5223">
                  <c:v>42313.960416666698</c:v>
                </c:pt>
                <c:pt idx="5224">
                  <c:v>42313.961111111101</c:v>
                </c:pt>
                <c:pt idx="5225">
                  <c:v>42313.961805555598</c:v>
                </c:pt>
                <c:pt idx="5226">
                  <c:v>42313.962500000001</c:v>
                </c:pt>
                <c:pt idx="5227">
                  <c:v>42313.963194444397</c:v>
                </c:pt>
                <c:pt idx="5228">
                  <c:v>42313.963888888902</c:v>
                </c:pt>
                <c:pt idx="5229">
                  <c:v>42313.964583333298</c:v>
                </c:pt>
                <c:pt idx="5230">
                  <c:v>42313.965277777803</c:v>
                </c:pt>
                <c:pt idx="5231">
                  <c:v>42313.965972222199</c:v>
                </c:pt>
                <c:pt idx="5232">
                  <c:v>42313.966666666704</c:v>
                </c:pt>
                <c:pt idx="5233">
                  <c:v>42313.967361111099</c:v>
                </c:pt>
                <c:pt idx="5234">
                  <c:v>42313.968055555597</c:v>
                </c:pt>
                <c:pt idx="5235">
                  <c:v>42313.96875</c:v>
                </c:pt>
                <c:pt idx="5236">
                  <c:v>42313.969444444403</c:v>
                </c:pt>
                <c:pt idx="5237">
                  <c:v>42313.970138888901</c:v>
                </c:pt>
                <c:pt idx="5238">
                  <c:v>42313.970833333296</c:v>
                </c:pt>
                <c:pt idx="5239">
                  <c:v>42313.971527777801</c:v>
                </c:pt>
                <c:pt idx="5240">
                  <c:v>42313.972222222197</c:v>
                </c:pt>
                <c:pt idx="5241">
                  <c:v>42313.972916666702</c:v>
                </c:pt>
                <c:pt idx="5242">
                  <c:v>42313.973611111098</c:v>
                </c:pt>
                <c:pt idx="5243">
                  <c:v>42313.974305555603</c:v>
                </c:pt>
                <c:pt idx="5244">
                  <c:v>42313.974999999999</c:v>
                </c:pt>
                <c:pt idx="5245">
                  <c:v>42313.975694444402</c:v>
                </c:pt>
                <c:pt idx="5246">
                  <c:v>42313.976388888899</c:v>
                </c:pt>
                <c:pt idx="5247">
                  <c:v>42313.977083333302</c:v>
                </c:pt>
                <c:pt idx="5248">
                  <c:v>42313.9777777778</c:v>
                </c:pt>
                <c:pt idx="5249">
                  <c:v>42313.978472222203</c:v>
                </c:pt>
                <c:pt idx="5250">
                  <c:v>42313.979166666701</c:v>
                </c:pt>
                <c:pt idx="5251">
                  <c:v>42313.979861111096</c:v>
                </c:pt>
                <c:pt idx="5252">
                  <c:v>42313.980555555601</c:v>
                </c:pt>
                <c:pt idx="5253">
                  <c:v>42313.981249999997</c:v>
                </c:pt>
                <c:pt idx="5254">
                  <c:v>42313.9819444444</c:v>
                </c:pt>
                <c:pt idx="5255">
                  <c:v>42313.982638888898</c:v>
                </c:pt>
                <c:pt idx="5256">
                  <c:v>42313.983333333301</c:v>
                </c:pt>
                <c:pt idx="5257">
                  <c:v>42313.984027777798</c:v>
                </c:pt>
                <c:pt idx="5258">
                  <c:v>42313.984722222202</c:v>
                </c:pt>
                <c:pt idx="5259">
                  <c:v>42313.985416666699</c:v>
                </c:pt>
                <c:pt idx="5260">
                  <c:v>42313.986111111102</c:v>
                </c:pt>
                <c:pt idx="5261">
                  <c:v>42313.9868055556</c:v>
                </c:pt>
                <c:pt idx="5262">
                  <c:v>42313.987500000003</c:v>
                </c:pt>
                <c:pt idx="5263">
                  <c:v>42313.988194444399</c:v>
                </c:pt>
                <c:pt idx="5264">
                  <c:v>42313.988888888904</c:v>
                </c:pt>
                <c:pt idx="5265">
                  <c:v>42313.989583333299</c:v>
                </c:pt>
                <c:pt idx="5266">
                  <c:v>42313.990277777797</c:v>
                </c:pt>
                <c:pt idx="5267">
                  <c:v>42313.9909722222</c:v>
                </c:pt>
                <c:pt idx="5268">
                  <c:v>42313.991666666698</c:v>
                </c:pt>
                <c:pt idx="5269">
                  <c:v>42313.992361111101</c:v>
                </c:pt>
                <c:pt idx="5270">
                  <c:v>42313.993055555598</c:v>
                </c:pt>
                <c:pt idx="5271">
                  <c:v>42313.993750000001</c:v>
                </c:pt>
                <c:pt idx="5272">
                  <c:v>42313.994444444397</c:v>
                </c:pt>
                <c:pt idx="5273">
                  <c:v>42313.995138888902</c:v>
                </c:pt>
                <c:pt idx="5274">
                  <c:v>42313.995833333298</c:v>
                </c:pt>
                <c:pt idx="5275">
                  <c:v>42313.996527777803</c:v>
                </c:pt>
                <c:pt idx="5276">
                  <c:v>42313.997222222199</c:v>
                </c:pt>
                <c:pt idx="5277">
                  <c:v>42313.997916666704</c:v>
                </c:pt>
                <c:pt idx="5278">
                  <c:v>42313.998611111099</c:v>
                </c:pt>
                <c:pt idx="5279">
                  <c:v>42313.999305555597</c:v>
                </c:pt>
                <c:pt idx="5280">
                  <c:v>42314</c:v>
                </c:pt>
                <c:pt idx="5281">
                  <c:v>42314.000694444403</c:v>
                </c:pt>
                <c:pt idx="5282">
                  <c:v>42314.001388888901</c:v>
                </c:pt>
                <c:pt idx="5283">
                  <c:v>42314.002083333296</c:v>
                </c:pt>
                <c:pt idx="5284">
                  <c:v>42314.002777777801</c:v>
                </c:pt>
                <c:pt idx="5285">
                  <c:v>42314.003472222197</c:v>
                </c:pt>
                <c:pt idx="5286">
                  <c:v>42314.004166666702</c:v>
                </c:pt>
                <c:pt idx="5287">
                  <c:v>42314.004861111098</c:v>
                </c:pt>
                <c:pt idx="5288">
                  <c:v>42314.005555555603</c:v>
                </c:pt>
                <c:pt idx="5289">
                  <c:v>42314.006249999999</c:v>
                </c:pt>
                <c:pt idx="5290">
                  <c:v>42314.006944444402</c:v>
                </c:pt>
                <c:pt idx="5291">
                  <c:v>42314.007638888899</c:v>
                </c:pt>
                <c:pt idx="5292">
                  <c:v>42314.008333333302</c:v>
                </c:pt>
                <c:pt idx="5293">
                  <c:v>42314.0090277778</c:v>
                </c:pt>
                <c:pt idx="5294">
                  <c:v>42314.009722222203</c:v>
                </c:pt>
                <c:pt idx="5295">
                  <c:v>42314.010416666701</c:v>
                </c:pt>
                <c:pt idx="5296">
                  <c:v>42314.011111111096</c:v>
                </c:pt>
                <c:pt idx="5297">
                  <c:v>42314.011805555601</c:v>
                </c:pt>
                <c:pt idx="5298">
                  <c:v>42314.012499999997</c:v>
                </c:pt>
                <c:pt idx="5299">
                  <c:v>42314.0131944444</c:v>
                </c:pt>
                <c:pt idx="5300">
                  <c:v>42314.013888888898</c:v>
                </c:pt>
                <c:pt idx="5301">
                  <c:v>42314.014583333301</c:v>
                </c:pt>
                <c:pt idx="5302">
                  <c:v>42314.015277777798</c:v>
                </c:pt>
                <c:pt idx="5303">
                  <c:v>42314.015972222202</c:v>
                </c:pt>
                <c:pt idx="5304">
                  <c:v>42314.016666666699</c:v>
                </c:pt>
                <c:pt idx="5305">
                  <c:v>42314.017361111102</c:v>
                </c:pt>
                <c:pt idx="5306">
                  <c:v>42314.0180555556</c:v>
                </c:pt>
                <c:pt idx="5307">
                  <c:v>42314.018750000003</c:v>
                </c:pt>
                <c:pt idx="5308">
                  <c:v>42314.019444444399</c:v>
                </c:pt>
                <c:pt idx="5309">
                  <c:v>42314.020138888904</c:v>
                </c:pt>
                <c:pt idx="5310">
                  <c:v>42314.020833333299</c:v>
                </c:pt>
                <c:pt idx="5311">
                  <c:v>42314.021527777797</c:v>
                </c:pt>
                <c:pt idx="5312">
                  <c:v>42314.0222222222</c:v>
                </c:pt>
                <c:pt idx="5313">
                  <c:v>42314.022916666698</c:v>
                </c:pt>
                <c:pt idx="5314">
                  <c:v>42314.023611111101</c:v>
                </c:pt>
                <c:pt idx="5315">
                  <c:v>42314.024305555598</c:v>
                </c:pt>
                <c:pt idx="5316">
                  <c:v>42314.025000000001</c:v>
                </c:pt>
                <c:pt idx="5317">
                  <c:v>42314.025694444397</c:v>
                </c:pt>
                <c:pt idx="5318">
                  <c:v>42314.026388888902</c:v>
                </c:pt>
                <c:pt idx="5319">
                  <c:v>42314.027083333298</c:v>
                </c:pt>
                <c:pt idx="5320">
                  <c:v>42314.027777777803</c:v>
                </c:pt>
                <c:pt idx="5321">
                  <c:v>42314.028472222199</c:v>
                </c:pt>
                <c:pt idx="5322">
                  <c:v>42314.029166666704</c:v>
                </c:pt>
                <c:pt idx="5323">
                  <c:v>42314.029861111099</c:v>
                </c:pt>
                <c:pt idx="5324">
                  <c:v>42314.030555555597</c:v>
                </c:pt>
                <c:pt idx="5325">
                  <c:v>42314.03125</c:v>
                </c:pt>
                <c:pt idx="5326">
                  <c:v>42314.031944444403</c:v>
                </c:pt>
                <c:pt idx="5327">
                  <c:v>42314.032638888901</c:v>
                </c:pt>
                <c:pt idx="5328">
                  <c:v>42314.033333333296</c:v>
                </c:pt>
                <c:pt idx="5329">
                  <c:v>42314.034027777801</c:v>
                </c:pt>
                <c:pt idx="5330">
                  <c:v>42314.034722222197</c:v>
                </c:pt>
                <c:pt idx="5331">
                  <c:v>42314.035416666702</c:v>
                </c:pt>
                <c:pt idx="5332">
                  <c:v>42314.036111111098</c:v>
                </c:pt>
                <c:pt idx="5333">
                  <c:v>42314.036805555603</c:v>
                </c:pt>
                <c:pt idx="5334">
                  <c:v>42314.037499999999</c:v>
                </c:pt>
                <c:pt idx="5335">
                  <c:v>42314.038194444402</c:v>
                </c:pt>
                <c:pt idx="5336">
                  <c:v>42314.038888888899</c:v>
                </c:pt>
                <c:pt idx="5337">
                  <c:v>42314.039583333302</c:v>
                </c:pt>
                <c:pt idx="5338">
                  <c:v>42314.0402777778</c:v>
                </c:pt>
                <c:pt idx="5339">
                  <c:v>42314.040972222203</c:v>
                </c:pt>
                <c:pt idx="5340">
                  <c:v>42314.041666666701</c:v>
                </c:pt>
                <c:pt idx="5341">
                  <c:v>42314.042361111096</c:v>
                </c:pt>
                <c:pt idx="5342">
                  <c:v>42314.043055555601</c:v>
                </c:pt>
                <c:pt idx="5343">
                  <c:v>42314.043749999997</c:v>
                </c:pt>
                <c:pt idx="5344">
                  <c:v>42314.0444444444</c:v>
                </c:pt>
                <c:pt idx="5345">
                  <c:v>42314.045138888898</c:v>
                </c:pt>
                <c:pt idx="5346">
                  <c:v>42314.045833333301</c:v>
                </c:pt>
                <c:pt idx="5347">
                  <c:v>42314.046527777798</c:v>
                </c:pt>
                <c:pt idx="5348">
                  <c:v>42314.047222222202</c:v>
                </c:pt>
                <c:pt idx="5349">
                  <c:v>42314.047916666699</c:v>
                </c:pt>
                <c:pt idx="5350">
                  <c:v>42314.048611111102</c:v>
                </c:pt>
                <c:pt idx="5351">
                  <c:v>42314.0493055556</c:v>
                </c:pt>
                <c:pt idx="5352">
                  <c:v>42314.05</c:v>
                </c:pt>
                <c:pt idx="5353">
                  <c:v>42314.050694444399</c:v>
                </c:pt>
                <c:pt idx="5354">
                  <c:v>42314.051388888904</c:v>
                </c:pt>
                <c:pt idx="5355">
                  <c:v>42314.052083333299</c:v>
                </c:pt>
                <c:pt idx="5356">
                  <c:v>42314.052777777797</c:v>
                </c:pt>
                <c:pt idx="5357">
                  <c:v>42314.0534722222</c:v>
                </c:pt>
                <c:pt idx="5358">
                  <c:v>42314.054166666698</c:v>
                </c:pt>
                <c:pt idx="5359">
                  <c:v>42314.054861111101</c:v>
                </c:pt>
                <c:pt idx="5360">
                  <c:v>42314.055555555598</c:v>
                </c:pt>
                <c:pt idx="5361">
                  <c:v>42314.056250000001</c:v>
                </c:pt>
                <c:pt idx="5362">
                  <c:v>42314.056944444397</c:v>
                </c:pt>
                <c:pt idx="5363">
                  <c:v>42314.057638888902</c:v>
                </c:pt>
                <c:pt idx="5364">
                  <c:v>42314.058333333298</c:v>
                </c:pt>
                <c:pt idx="5365">
                  <c:v>42314.059027777803</c:v>
                </c:pt>
                <c:pt idx="5366">
                  <c:v>42314.059722222199</c:v>
                </c:pt>
                <c:pt idx="5367">
                  <c:v>42314.060416666704</c:v>
                </c:pt>
                <c:pt idx="5368">
                  <c:v>42314.061111111099</c:v>
                </c:pt>
                <c:pt idx="5369">
                  <c:v>42314.061805555597</c:v>
                </c:pt>
                <c:pt idx="5370">
                  <c:v>42314.0625</c:v>
                </c:pt>
                <c:pt idx="5371">
                  <c:v>42314.063194444403</c:v>
                </c:pt>
                <c:pt idx="5372">
                  <c:v>42314.063888888901</c:v>
                </c:pt>
                <c:pt idx="5373">
                  <c:v>42314.064583333296</c:v>
                </c:pt>
                <c:pt idx="5374">
                  <c:v>42314.065277777801</c:v>
                </c:pt>
                <c:pt idx="5375">
                  <c:v>42314.065972222197</c:v>
                </c:pt>
                <c:pt idx="5376">
                  <c:v>42314.066666666702</c:v>
                </c:pt>
                <c:pt idx="5377">
                  <c:v>42314.067361111098</c:v>
                </c:pt>
                <c:pt idx="5378">
                  <c:v>42314.068055555603</c:v>
                </c:pt>
                <c:pt idx="5379">
                  <c:v>42314.068749999999</c:v>
                </c:pt>
                <c:pt idx="5380">
                  <c:v>42314.069444444402</c:v>
                </c:pt>
                <c:pt idx="5381">
                  <c:v>42314.070138888899</c:v>
                </c:pt>
                <c:pt idx="5382">
                  <c:v>42314.070833333302</c:v>
                </c:pt>
                <c:pt idx="5383">
                  <c:v>42314.0715277778</c:v>
                </c:pt>
                <c:pt idx="5384">
                  <c:v>42314.072222222203</c:v>
                </c:pt>
                <c:pt idx="5385">
                  <c:v>42314.072916666701</c:v>
                </c:pt>
                <c:pt idx="5386">
                  <c:v>42314.073611111096</c:v>
                </c:pt>
                <c:pt idx="5387">
                  <c:v>42314.074305555601</c:v>
                </c:pt>
                <c:pt idx="5388">
                  <c:v>42314.074999999997</c:v>
                </c:pt>
                <c:pt idx="5389">
                  <c:v>42314.0756944444</c:v>
                </c:pt>
                <c:pt idx="5390">
                  <c:v>42314.076388888898</c:v>
                </c:pt>
                <c:pt idx="5391">
                  <c:v>42314.077083333301</c:v>
                </c:pt>
                <c:pt idx="5392">
                  <c:v>42314.077777777798</c:v>
                </c:pt>
                <c:pt idx="5393">
                  <c:v>42314.078472222202</c:v>
                </c:pt>
                <c:pt idx="5394">
                  <c:v>42314.079166666699</c:v>
                </c:pt>
                <c:pt idx="5395">
                  <c:v>42314.079861111102</c:v>
                </c:pt>
                <c:pt idx="5396">
                  <c:v>42314.0805555556</c:v>
                </c:pt>
                <c:pt idx="5397">
                  <c:v>42314.081250000003</c:v>
                </c:pt>
                <c:pt idx="5398">
                  <c:v>42314.081944444399</c:v>
                </c:pt>
                <c:pt idx="5399">
                  <c:v>42314.082638888904</c:v>
                </c:pt>
                <c:pt idx="5400">
                  <c:v>42314.083333333299</c:v>
                </c:pt>
                <c:pt idx="5401">
                  <c:v>42314.084027777797</c:v>
                </c:pt>
                <c:pt idx="5402">
                  <c:v>42314.0847222222</c:v>
                </c:pt>
                <c:pt idx="5403">
                  <c:v>42314.085416666698</c:v>
                </c:pt>
                <c:pt idx="5404">
                  <c:v>42314.086111111101</c:v>
                </c:pt>
                <c:pt idx="5405">
                  <c:v>42314.086805555598</c:v>
                </c:pt>
                <c:pt idx="5406">
                  <c:v>42314.087500000001</c:v>
                </c:pt>
                <c:pt idx="5407">
                  <c:v>42314.088194444397</c:v>
                </c:pt>
                <c:pt idx="5408">
                  <c:v>42314.088888888902</c:v>
                </c:pt>
                <c:pt idx="5409">
                  <c:v>42314.089583333298</c:v>
                </c:pt>
                <c:pt idx="5410">
                  <c:v>42314.090277777803</c:v>
                </c:pt>
                <c:pt idx="5411">
                  <c:v>42314.090972222199</c:v>
                </c:pt>
                <c:pt idx="5412">
                  <c:v>42314.091666666704</c:v>
                </c:pt>
                <c:pt idx="5413">
                  <c:v>42314.092361111099</c:v>
                </c:pt>
                <c:pt idx="5414">
                  <c:v>42314.093055555597</c:v>
                </c:pt>
                <c:pt idx="5415">
                  <c:v>42314.09375</c:v>
                </c:pt>
                <c:pt idx="5416">
                  <c:v>42314.094444444403</c:v>
                </c:pt>
                <c:pt idx="5417">
                  <c:v>42314.095138888901</c:v>
                </c:pt>
                <c:pt idx="5418">
                  <c:v>42314.095833333296</c:v>
                </c:pt>
                <c:pt idx="5419">
                  <c:v>42314.096527777801</c:v>
                </c:pt>
                <c:pt idx="5420">
                  <c:v>42314.097222222197</c:v>
                </c:pt>
                <c:pt idx="5421">
                  <c:v>42314.097916666702</c:v>
                </c:pt>
                <c:pt idx="5422">
                  <c:v>42314.098611111098</c:v>
                </c:pt>
                <c:pt idx="5423">
                  <c:v>42314.099305555603</c:v>
                </c:pt>
                <c:pt idx="5424">
                  <c:v>42314.1</c:v>
                </c:pt>
                <c:pt idx="5425">
                  <c:v>42314.100694444402</c:v>
                </c:pt>
                <c:pt idx="5426">
                  <c:v>42314.101388888899</c:v>
                </c:pt>
                <c:pt idx="5427">
                  <c:v>42314.102083333302</c:v>
                </c:pt>
                <c:pt idx="5428">
                  <c:v>42314.1027777778</c:v>
                </c:pt>
                <c:pt idx="5429">
                  <c:v>42314.103472222203</c:v>
                </c:pt>
                <c:pt idx="5430">
                  <c:v>42314.104166666701</c:v>
                </c:pt>
                <c:pt idx="5431">
                  <c:v>42314.104861111096</c:v>
                </c:pt>
                <c:pt idx="5432">
                  <c:v>42314.105555555601</c:v>
                </c:pt>
                <c:pt idx="5433">
                  <c:v>42314.106249999997</c:v>
                </c:pt>
                <c:pt idx="5434">
                  <c:v>42314.1069444444</c:v>
                </c:pt>
                <c:pt idx="5435">
                  <c:v>42314.107638888898</c:v>
                </c:pt>
                <c:pt idx="5436">
                  <c:v>42314.108333333301</c:v>
                </c:pt>
                <c:pt idx="5437">
                  <c:v>42314.109027777798</c:v>
                </c:pt>
                <c:pt idx="5438">
                  <c:v>42314.109722222202</c:v>
                </c:pt>
                <c:pt idx="5439">
                  <c:v>42314.110416666699</c:v>
                </c:pt>
                <c:pt idx="5440">
                  <c:v>42314.111111111102</c:v>
                </c:pt>
                <c:pt idx="5441">
                  <c:v>42314.1118055556</c:v>
                </c:pt>
                <c:pt idx="5442">
                  <c:v>42314.112500000003</c:v>
                </c:pt>
                <c:pt idx="5443">
                  <c:v>42314.113194444399</c:v>
                </c:pt>
                <c:pt idx="5444">
                  <c:v>42314.113888888904</c:v>
                </c:pt>
                <c:pt idx="5445">
                  <c:v>42314.114583333299</c:v>
                </c:pt>
                <c:pt idx="5446">
                  <c:v>42314.115277777797</c:v>
                </c:pt>
                <c:pt idx="5447">
                  <c:v>42314.1159722222</c:v>
                </c:pt>
                <c:pt idx="5448">
                  <c:v>42314.116666666698</c:v>
                </c:pt>
                <c:pt idx="5449">
                  <c:v>42314.117361111101</c:v>
                </c:pt>
                <c:pt idx="5450">
                  <c:v>42314.118055555598</c:v>
                </c:pt>
                <c:pt idx="5451">
                  <c:v>42314.118750000001</c:v>
                </c:pt>
                <c:pt idx="5452">
                  <c:v>42314.119444444397</c:v>
                </c:pt>
                <c:pt idx="5453">
                  <c:v>42314.120138888902</c:v>
                </c:pt>
                <c:pt idx="5454">
                  <c:v>42314.120833333298</c:v>
                </c:pt>
                <c:pt idx="5455">
                  <c:v>42314.121527777803</c:v>
                </c:pt>
                <c:pt idx="5456">
                  <c:v>42314.122222222199</c:v>
                </c:pt>
                <c:pt idx="5457">
                  <c:v>42314.122916666704</c:v>
                </c:pt>
                <c:pt idx="5458">
                  <c:v>42314.123611111099</c:v>
                </c:pt>
                <c:pt idx="5459">
                  <c:v>42314.124305555597</c:v>
                </c:pt>
                <c:pt idx="5460">
                  <c:v>42314.125</c:v>
                </c:pt>
                <c:pt idx="5461">
                  <c:v>42314.125694444403</c:v>
                </c:pt>
                <c:pt idx="5462">
                  <c:v>42314.126388888901</c:v>
                </c:pt>
                <c:pt idx="5463">
                  <c:v>42314.127083333296</c:v>
                </c:pt>
                <c:pt idx="5464">
                  <c:v>42314.127777777801</c:v>
                </c:pt>
                <c:pt idx="5465">
                  <c:v>42314.128472222197</c:v>
                </c:pt>
                <c:pt idx="5466">
                  <c:v>42314.129166666702</c:v>
                </c:pt>
                <c:pt idx="5467">
                  <c:v>42314.129861111098</c:v>
                </c:pt>
                <c:pt idx="5468">
                  <c:v>42314.130555555603</c:v>
                </c:pt>
                <c:pt idx="5469">
                  <c:v>42314.131249999999</c:v>
                </c:pt>
                <c:pt idx="5470">
                  <c:v>42314.131944444402</c:v>
                </c:pt>
                <c:pt idx="5471">
                  <c:v>42314.132638888899</c:v>
                </c:pt>
                <c:pt idx="5472">
                  <c:v>42314.133333333302</c:v>
                </c:pt>
                <c:pt idx="5473">
                  <c:v>42314.1340277778</c:v>
                </c:pt>
                <c:pt idx="5474">
                  <c:v>42314.134722222203</c:v>
                </c:pt>
                <c:pt idx="5475">
                  <c:v>42314.135416666701</c:v>
                </c:pt>
                <c:pt idx="5476">
                  <c:v>42314.136111111096</c:v>
                </c:pt>
                <c:pt idx="5477">
                  <c:v>42314.136805555601</c:v>
                </c:pt>
                <c:pt idx="5478">
                  <c:v>42314.137499999997</c:v>
                </c:pt>
                <c:pt idx="5479">
                  <c:v>42314.1381944444</c:v>
                </c:pt>
                <c:pt idx="5480">
                  <c:v>42314.138888888898</c:v>
                </c:pt>
                <c:pt idx="5481">
                  <c:v>42314.139583333301</c:v>
                </c:pt>
                <c:pt idx="5482">
                  <c:v>42314.140277777798</c:v>
                </c:pt>
                <c:pt idx="5483">
                  <c:v>42314.140972222202</c:v>
                </c:pt>
                <c:pt idx="5484">
                  <c:v>42314.141666666699</c:v>
                </c:pt>
                <c:pt idx="5485">
                  <c:v>42314.142361111102</c:v>
                </c:pt>
                <c:pt idx="5486">
                  <c:v>42314.1430555556</c:v>
                </c:pt>
                <c:pt idx="5487">
                  <c:v>42314.143750000003</c:v>
                </c:pt>
                <c:pt idx="5488">
                  <c:v>42314.144444444399</c:v>
                </c:pt>
                <c:pt idx="5489">
                  <c:v>42314.145138888904</c:v>
                </c:pt>
                <c:pt idx="5490">
                  <c:v>42314.145833333299</c:v>
                </c:pt>
                <c:pt idx="5491">
                  <c:v>42314.146527777797</c:v>
                </c:pt>
                <c:pt idx="5492">
                  <c:v>42314.1472222222</c:v>
                </c:pt>
                <c:pt idx="5493">
                  <c:v>42314.147916666698</c:v>
                </c:pt>
                <c:pt idx="5494">
                  <c:v>42314.148611111101</c:v>
                </c:pt>
                <c:pt idx="5495">
                  <c:v>42314.149305555598</c:v>
                </c:pt>
                <c:pt idx="5496">
                  <c:v>42314.15</c:v>
                </c:pt>
                <c:pt idx="5497">
                  <c:v>42314.150694444397</c:v>
                </c:pt>
                <c:pt idx="5498">
                  <c:v>42314.151388888902</c:v>
                </c:pt>
                <c:pt idx="5499">
                  <c:v>42314.152083333298</c:v>
                </c:pt>
                <c:pt idx="5500">
                  <c:v>42314.152777777803</c:v>
                </c:pt>
                <c:pt idx="5501">
                  <c:v>42314.153472222199</c:v>
                </c:pt>
                <c:pt idx="5502">
                  <c:v>42314.154166666704</c:v>
                </c:pt>
                <c:pt idx="5503">
                  <c:v>42314.154861111099</c:v>
                </c:pt>
                <c:pt idx="5504">
                  <c:v>42314.155555555597</c:v>
                </c:pt>
                <c:pt idx="5505">
                  <c:v>42314.15625</c:v>
                </c:pt>
                <c:pt idx="5506">
                  <c:v>42314.156944444403</c:v>
                </c:pt>
                <c:pt idx="5507">
                  <c:v>42314.157638888901</c:v>
                </c:pt>
                <c:pt idx="5508">
                  <c:v>42314.158333333296</c:v>
                </c:pt>
                <c:pt idx="5509">
                  <c:v>42314.159027777801</c:v>
                </c:pt>
                <c:pt idx="5510">
                  <c:v>42314.159722222197</c:v>
                </c:pt>
                <c:pt idx="5511">
                  <c:v>42314.160416666702</c:v>
                </c:pt>
                <c:pt idx="5512">
                  <c:v>42314.161111111098</c:v>
                </c:pt>
                <c:pt idx="5513">
                  <c:v>42314.161805555603</c:v>
                </c:pt>
                <c:pt idx="5514">
                  <c:v>42314.162499999999</c:v>
                </c:pt>
                <c:pt idx="5515">
                  <c:v>42314.163194444402</c:v>
                </c:pt>
                <c:pt idx="5516">
                  <c:v>42314.163888888899</c:v>
                </c:pt>
                <c:pt idx="5517">
                  <c:v>42314.164583333302</c:v>
                </c:pt>
                <c:pt idx="5518">
                  <c:v>42314.1652777778</c:v>
                </c:pt>
                <c:pt idx="5519">
                  <c:v>42314.165972222203</c:v>
                </c:pt>
                <c:pt idx="5520">
                  <c:v>42314.166666666701</c:v>
                </c:pt>
                <c:pt idx="5521">
                  <c:v>42314.167361111096</c:v>
                </c:pt>
                <c:pt idx="5522">
                  <c:v>42314.168055555601</c:v>
                </c:pt>
                <c:pt idx="5523">
                  <c:v>42314.168749999997</c:v>
                </c:pt>
                <c:pt idx="5524">
                  <c:v>42314.1694444444</c:v>
                </c:pt>
                <c:pt idx="5525">
                  <c:v>42314.170138888898</c:v>
                </c:pt>
                <c:pt idx="5526">
                  <c:v>42314.170833333301</c:v>
                </c:pt>
                <c:pt idx="5527">
                  <c:v>42314.171527777798</c:v>
                </c:pt>
                <c:pt idx="5528">
                  <c:v>42314.172222222202</c:v>
                </c:pt>
                <c:pt idx="5529">
                  <c:v>42314.172916666699</c:v>
                </c:pt>
                <c:pt idx="5530">
                  <c:v>42314.173611111102</c:v>
                </c:pt>
                <c:pt idx="5531">
                  <c:v>42314.1743055556</c:v>
                </c:pt>
                <c:pt idx="5532">
                  <c:v>42314.175000000003</c:v>
                </c:pt>
                <c:pt idx="5533">
                  <c:v>42314.175694444399</c:v>
                </c:pt>
                <c:pt idx="5534">
                  <c:v>42314.176388888904</c:v>
                </c:pt>
                <c:pt idx="5535">
                  <c:v>42314.177083333299</c:v>
                </c:pt>
                <c:pt idx="5536">
                  <c:v>42314.177777777797</c:v>
                </c:pt>
                <c:pt idx="5537">
                  <c:v>42314.1784722222</c:v>
                </c:pt>
                <c:pt idx="5538">
                  <c:v>42314.179166666698</c:v>
                </c:pt>
                <c:pt idx="5539">
                  <c:v>42314.179861111101</c:v>
                </c:pt>
                <c:pt idx="5540">
                  <c:v>42314.180555555598</c:v>
                </c:pt>
                <c:pt idx="5541">
                  <c:v>42314.181250000001</c:v>
                </c:pt>
                <c:pt idx="5542">
                  <c:v>42314.181944444397</c:v>
                </c:pt>
                <c:pt idx="5543">
                  <c:v>42314.182638888902</c:v>
                </c:pt>
                <c:pt idx="5544">
                  <c:v>42314.183333333298</c:v>
                </c:pt>
                <c:pt idx="5545">
                  <c:v>42314.184027777803</c:v>
                </c:pt>
                <c:pt idx="5546">
                  <c:v>42314.184722222199</c:v>
                </c:pt>
                <c:pt idx="5547">
                  <c:v>42314.185416666704</c:v>
                </c:pt>
                <c:pt idx="5548">
                  <c:v>42314.186111111099</c:v>
                </c:pt>
                <c:pt idx="5549">
                  <c:v>42314.186805555597</c:v>
                </c:pt>
                <c:pt idx="5550">
                  <c:v>42314.1875</c:v>
                </c:pt>
                <c:pt idx="5551">
                  <c:v>42314.188194444403</c:v>
                </c:pt>
                <c:pt idx="5552">
                  <c:v>42314.188888888901</c:v>
                </c:pt>
                <c:pt idx="5553">
                  <c:v>42314.189583333296</c:v>
                </c:pt>
                <c:pt idx="5554">
                  <c:v>42314.190277777801</c:v>
                </c:pt>
                <c:pt idx="5555">
                  <c:v>42314.190972222197</c:v>
                </c:pt>
                <c:pt idx="5556">
                  <c:v>42314.191666666702</c:v>
                </c:pt>
                <c:pt idx="5557">
                  <c:v>42314.192361111098</c:v>
                </c:pt>
                <c:pt idx="5558">
                  <c:v>42314.193055555603</c:v>
                </c:pt>
                <c:pt idx="5559">
                  <c:v>42314.193749999999</c:v>
                </c:pt>
                <c:pt idx="5560">
                  <c:v>42314.194444444402</c:v>
                </c:pt>
                <c:pt idx="5561">
                  <c:v>42314.195138888899</c:v>
                </c:pt>
                <c:pt idx="5562">
                  <c:v>42314.195833333302</c:v>
                </c:pt>
                <c:pt idx="5563">
                  <c:v>42314.1965277778</c:v>
                </c:pt>
                <c:pt idx="5564">
                  <c:v>42314.197222222203</c:v>
                </c:pt>
                <c:pt idx="5565">
                  <c:v>42314.197916666701</c:v>
                </c:pt>
                <c:pt idx="5566">
                  <c:v>42314.198611111096</c:v>
                </c:pt>
                <c:pt idx="5567">
                  <c:v>42314.199305555601</c:v>
                </c:pt>
                <c:pt idx="5568">
                  <c:v>42314.2</c:v>
                </c:pt>
                <c:pt idx="5569">
                  <c:v>42314.2006944444</c:v>
                </c:pt>
                <c:pt idx="5570">
                  <c:v>42314.201388888898</c:v>
                </c:pt>
                <c:pt idx="5571">
                  <c:v>42314.202083333301</c:v>
                </c:pt>
                <c:pt idx="5572">
                  <c:v>42314.202777777798</c:v>
                </c:pt>
                <c:pt idx="5573">
                  <c:v>42314.203472222202</c:v>
                </c:pt>
                <c:pt idx="5574">
                  <c:v>42314.204166666699</c:v>
                </c:pt>
                <c:pt idx="5575">
                  <c:v>42314.204861111102</c:v>
                </c:pt>
                <c:pt idx="5576">
                  <c:v>42314.2055555556</c:v>
                </c:pt>
                <c:pt idx="5577">
                  <c:v>42314.206250000003</c:v>
                </c:pt>
                <c:pt idx="5578">
                  <c:v>42314.206944444399</c:v>
                </c:pt>
                <c:pt idx="5579">
                  <c:v>42314.207638888904</c:v>
                </c:pt>
                <c:pt idx="5580">
                  <c:v>42314.208333333299</c:v>
                </c:pt>
                <c:pt idx="5581">
                  <c:v>42314.209027777797</c:v>
                </c:pt>
                <c:pt idx="5582">
                  <c:v>42314.2097222222</c:v>
                </c:pt>
                <c:pt idx="5583">
                  <c:v>42314.210416666698</c:v>
                </c:pt>
                <c:pt idx="5584">
                  <c:v>42314.211111111101</c:v>
                </c:pt>
                <c:pt idx="5585">
                  <c:v>42314.211805555598</c:v>
                </c:pt>
                <c:pt idx="5586">
                  <c:v>42314.212500000001</c:v>
                </c:pt>
                <c:pt idx="5587">
                  <c:v>42314.213194444397</c:v>
                </c:pt>
                <c:pt idx="5588">
                  <c:v>42314.213888888902</c:v>
                </c:pt>
                <c:pt idx="5589">
                  <c:v>42314.214583333298</c:v>
                </c:pt>
                <c:pt idx="5590">
                  <c:v>42314.215277777803</c:v>
                </c:pt>
                <c:pt idx="5591">
                  <c:v>42314.215972222199</c:v>
                </c:pt>
                <c:pt idx="5592">
                  <c:v>42314.216666666704</c:v>
                </c:pt>
                <c:pt idx="5593">
                  <c:v>42314.217361111099</c:v>
                </c:pt>
                <c:pt idx="5594">
                  <c:v>42314.218055555597</c:v>
                </c:pt>
                <c:pt idx="5595">
                  <c:v>42314.21875</c:v>
                </c:pt>
                <c:pt idx="5596">
                  <c:v>42314.219444444403</c:v>
                </c:pt>
                <c:pt idx="5597">
                  <c:v>42314.220138888901</c:v>
                </c:pt>
                <c:pt idx="5598">
                  <c:v>42314.220833333296</c:v>
                </c:pt>
                <c:pt idx="5599">
                  <c:v>42314.221527777801</c:v>
                </c:pt>
                <c:pt idx="5600">
                  <c:v>42314.222222222197</c:v>
                </c:pt>
                <c:pt idx="5601">
                  <c:v>42314.222916666702</c:v>
                </c:pt>
                <c:pt idx="5602">
                  <c:v>42314.223611111098</c:v>
                </c:pt>
                <c:pt idx="5603">
                  <c:v>42314.224305555603</c:v>
                </c:pt>
                <c:pt idx="5604">
                  <c:v>42314.224999999999</c:v>
                </c:pt>
                <c:pt idx="5605">
                  <c:v>42314.225694444402</c:v>
                </c:pt>
                <c:pt idx="5606">
                  <c:v>42314.226388888899</c:v>
                </c:pt>
                <c:pt idx="5607">
                  <c:v>42314.227083333302</c:v>
                </c:pt>
                <c:pt idx="5608">
                  <c:v>42314.2277777778</c:v>
                </c:pt>
                <c:pt idx="5609">
                  <c:v>42314.228472222203</c:v>
                </c:pt>
                <c:pt idx="5610">
                  <c:v>42314.229166666701</c:v>
                </c:pt>
                <c:pt idx="5611">
                  <c:v>42314.229861111096</c:v>
                </c:pt>
                <c:pt idx="5612">
                  <c:v>42314.230555555601</c:v>
                </c:pt>
                <c:pt idx="5613">
                  <c:v>42314.231249999997</c:v>
                </c:pt>
                <c:pt idx="5614">
                  <c:v>42314.2319444444</c:v>
                </c:pt>
                <c:pt idx="5615">
                  <c:v>42314.232638888898</c:v>
                </c:pt>
                <c:pt idx="5616">
                  <c:v>42314.233333333301</c:v>
                </c:pt>
                <c:pt idx="5617">
                  <c:v>42314.234027777798</c:v>
                </c:pt>
                <c:pt idx="5618">
                  <c:v>42314.234722222202</c:v>
                </c:pt>
                <c:pt idx="5619">
                  <c:v>42314.235416666699</c:v>
                </c:pt>
                <c:pt idx="5620">
                  <c:v>42314.236111111102</c:v>
                </c:pt>
                <c:pt idx="5621">
                  <c:v>42314.2368055556</c:v>
                </c:pt>
                <c:pt idx="5622">
                  <c:v>42314.237500000003</c:v>
                </c:pt>
                <c:pt idx="5623">
                  <c:v>42314.238194444399</c:v>
                </c:pt>
                <c:pt idx="5624">
                  <c:v>42314.238888888904</c:v>
                </c:pt>
                <c:pt idx="5625">
                  <c:v>42314.239583333299</c:v>
                </c:pt>
                <c:pt idx="5626">
                  <c:v>42314.240277777797</c:v>
                </c:pt>
                <c:pt idx="5627">
                  <c:v>42314.2409722222</c:v>
                </c:pt>
                <c:pt idx="5628">
                  <c:v>42314.241666666698</c:v>
                </c:pt>
                <c:pt idx="5629">
                  <c:v>42314.242361111101</c:v>
                </c:pt>
                <c:pt idx="5630">
                  <c:v>42314.243055555598</c:v>
                </c:pt>
                <c:pt idx="5631">
                  <c:v>42314.243750000001</c:v>
                </c:pt>
                <c:pt idx="5632">
                  <c:v>42314.244444444397</c:v>
                </c:pt>
                <c:pt idx="5633">
                  <c:v>42314.245138888902</c:v>
                </c:pt>
                <c:pt idx="5634">
                  <c:v>42314.245833333298</c:v>
                </c:pt>
                <c:pt idx="5635">
                  <c:v>42314.246527777803</c:v>
                </c:pt>
                <c:pt idx="5636">
                  <c:v>42314.247222222199</c:v>
                </c:pt>
                <c:pt idx="5637">
                  <c:v>42314.247916666704</c:v>
                </c:pt>
                <c:pt idx="5638">
                  <c:v>42314.248611111099</c:v>
                </c:pt>
                <c:pt idx="5639">
                  <c:v>42314.249305555597</c:v>
                </c:pt>
                <c:pt idx="5640">
                  <c:v>42314.25</c:v>
                </c:pt>
                <c:pt idx="5641">
                  <c:v>42314.250694444403</c:v>
                </c:pt>
                <c:pt idx="5642">
                  <c:v>42314.251388888901</c:v>
                </c:pt>
                <c:pt idx="5643">
                  <c:v>42314.252083333296</c:v>
                </c:pt>
                <c:pt idx="5644">
                  <c:v>42314.252777777801</c:v>
                </c:pt>
                <c:pt idx="5645">
                  <c:v>42314.253472222197</c:v>
                </c:pt>
                <c:pt idx="5646">
                  <c:v>42314.254166666702</c:v>
                </c:pt>
                <c:pt idx="5647">
                  <c:v>42314.254861111098</c:v>
                </c:pt>
                <c:pt idx="5648">
                  <c:v>42314.255555555603</c:v>
                </c:pt>
                <c:pt idx="5649">
                  <c:v>42314.256249999999</c:v>
                </c:pt>
                <c:pt idx="5650">
                  <c:v>42314.256944444402</c:v>
                </c:pt>
                <c:pt idx="5651">
                  <c:v>42314.257638888899</c:v>
                </c:pt>
                <c:pt idx="5652">
                  <c:v>42314.258333333302</c:v>
                </c:pt>
                <c:pt idx="5653">
                  <c:v>42314.2590277778</c:v>
                </c:pt>
                <c:pt idx="5654">
                  <c:v>42314.259722222203</c:v>
                </c:pt>
                <c:pt idx="5655">
                  <c:v>42314.260416666701</c:v>
                </c:pt>
                <c:pt idx="5656">
                  <c:v>42314.261111111096</c:v>
                </c:pt>
                <c:pt idx="5657">
                  <c:v>42314.261805555601</c:v>
                </c:pt>
                <c:pt idx="5658">
                  <c:v>42314.262499999997</c:v>
                </c:pt>
                <c:pt idx="5659">
                  <c:v>42314.2631944444</c:v>
                </c:pt>
                <c:pt idx="5660">
                  <c:v>42314.263888888898</c:v>
                </c:pt>
                <c:pt idx="5661">
                  <c:v>42314.264583333301</c:v>
                </c:pt>
                <c:pt idx="5662">
                  <c:v>42314.265277777798</c:v>
                </c:pt>
                <c:pt idx="5663">
                  <c:v>42314.265972222202</c:v>
                </c:pt>
                <c:pt idx="5664">
                  <c:v>42314.266666666699</c:v>
                </c:pt>
                <c:pt idx="5665">
                  <c:v>42314.267361111102</c:v>
                </c:pt>
                <c:pt idx="5666">
                  <c:v>42314.2680555556</c:v>
                </c:pt>
                <c:pt idx="5667">
                  <c:v>42314.268750000003</c:v>
                </c:pt>
                <c:pt idx="5668">
                  <c:v>42314.269444444399</c:v>
                </c:pt>
                <c:pt idx="5669">
                  <c:v>42314.270138888904</c:v>
                </c:pt>
                <c:pt idx="5670">
                  <c:v>42314.270833333299</c:v>
                </c:pt>
                <c:pt idx="5671">
                  <c:v>42314.271527777797</c:v>
                </c:pt>
                <c:pt idx="5672">
                  <c:v>42314.2722222222</c:v>
                </c:pt>
                <c:pt idx="5673">
                  <c:v>42314.272916666698</c:v>
                </c:pt>
                <c:pt idx="5674">
                  <c:v>42314.273611111101</c:v>
                </c:pt>
                <c:pt idx="5675">
                  <c:v>42314.274305555598</c:v>
                </c:pt>
                <c:pt idx="5676">
                  <c:v>42314.275000000001</c:v>
                </c:pt>
                <c:pt idx="5677">
                  <c:v>42314.275694444397</c:v>
                </c:pt>
                <c:pt idx="5678">
                  <c:v>42314.276388888902</c:v>
                </c:pt>
                <c:pt idx="5679">
                  <c:v>42314.277083333298</c:v>
                </c:pt>
                <c:pt idx="5680">
                  <c:v>42314.277777777803</c:v>
                </c:pt>
                <c:pt idx="5681">
                  <c:v>42314.278472222199</c:v>
                </c:pt>
                <c:pt idx="5682">
                  <c:v>42314.279166666704</c:v>
                </c:pt>
                <c:pt idx="5683">
                  <c:v>42314.279861111099</c:v>
                </c:pt>
                <c:pt idx="5684">
                  <c:v>42314.280555555597</c:v>
                </c:pt>
                <c:pt idx="5685">
                  <c:v>42314.28125</c:v>
                </c:pt>
                <c:pt idx="5686">
                  <c:v>42314.281944444403</c:v>
                </c:pt>
                <c:pt idx="5687">
                  <c:v>42314.282638888901</c:v>
                </c:pt>
                <c:pt idx="5688">
                  <c:v>42314.283333333296</c:v>
                </c:pt>
                <c:pt idx="5689">
                  <c:v>42314.284027777801</c:v>
                </c:pt>
                <c:pt idx="5690">
                  <c:v>42314.284722222197</c:v>
                </c:pt>
                <c:pt idx="5691">
                  <c:v>42314.285416666702</c:v>
                </c:pt>
                <c:pt idx="5692">
                  <c:v>42314.286111111098</c:v>
                </c:pt>
                <c:pt idx="5693">
                  <c:v>42314.286805555603</c:v>
                </c:pt>
                <c:pt idx="5694">
                  <c:v>42314.287499999999</c:v>
                </c:pt>
                <c:pt idx="5695">
                  <c:v>42314.288194444402</c:v>
                </c:pt>
                <c:pt idx="5696">
                  <c:v>42314.288888888899</c:v>
                </c:pt>
                <c:pt idx="5697">
                  <c:v>42314.289583333302</c:v>
                </c:pt>
                <c:pt idx="5698">
                  <c:v>42314.2902777778</c:v>
                </c:pt>
                <c:pt idx="5699">
                  <c:v>42314.290972222203</c:v>
                </c:pt>
                <c:pt idx="5700">
                  <c:v>42314.291666666701</c:v>
                </c:pt>
                <c:pt idx="5701">
                  <c:v>42314.292361111096</c:v>
                </c:pt>
                <c:pt idx="5702">
                  <c:v>42314.293055555601</c:v>
                </c:pt>
                <c:pt idx="5703">
                  <c:v>42314.293749999997</c:v>
                </c:pt>
                <c:pt idx="5704">
                  <c:v>42314.2944444444</c:v>
                </c:pt>
                <c:pt idx="5705">
                  <c:v>42314.295138888898</c:v>
                </c:pt>
                <c:pt idx="5706">
                  <c:v>42314.295833333301</c:v>
                </c:pt>
                <c:pt idx="5707">
                  <c:v>42314.296527777798</c:v>
                </c:pt>
                <c:pt idx="5708">
                  <c:v>42314.297222222202</c:v>
                </c:pt>
                <c:pt idx="5709">
                  <c:v>42314.297916666699</c:v>
                </c:pt>
                <c:pt idx="5710">
                  <c:v>42314.298611111102</c:v>
                </c:pt>
                <c:pt idx="5711">
                  <c:v>42314.2993055556</c:v>
                </c:pt>
                <c:pt idx="5712">
                  <c:v>42314.3</c:v>
                </c:pt>
                <c:pt idx="5713">
                  <c:v>42314.300694444399</c:v>
                </c:pt>
                <c:pt idx="5714">
                  <c:v>42314.301388888904</c:v>
                </c:pt>
                <c:pt idx="5715">
                  <c:v>42314.302083333299</c:v>
                </c:pt>
                <c:pt idx="5716">
                  <c:v>42314.302777777797</c:v>
                </c:pt>
                <c:pt idx="5717">
                  <c:v>42314.3034722222</c:v>
                </c:pt>
                <c:pt idx="5718">
                  <c:v>42314.304166666698</c:v>
                </c:pt>
                <c:pt idx="5719">
                  <c:v>42314.304861111101</c:v>
                </c:pt>
                <c:pt idx="5720">
                  <c:v>42314.305555555598</c:v>
                </c:pt>
                <c:pt idx="5721">
                  <c:v>42314.306250000001</c:v>
                </c:pt>
                <c:pt idx="5722">
                  <c:v>42314.306944444397</c:v>
                </c:pt>
                <c:pt idx="5723">
                  <c:v>42314.307638888902</c:v>
                </c:pt>
                <c:pt idx="5724">
                  <c:v>42314.308333333298</c:v>
                </c:pt>
                <c:pt idx="5725">
                  <c:v>42314.309027777803</c:v>
                </c:pt>
                <c:pt idx="5726">
                  <c:v>42314.309722222199</c:v>
                </c:pt>
                <c:pt idx="5727">
                  <c:v>42314.310416666704</c:v>
                </c:pt>
                <c:pt idx="5728">
                  <c:v>42314.311111111099</c:v>
                </c:pt>
                <c:pt idx="5729">
                  <c:v>42314.311805555597</c:v>
                </c:pt>
                <c:pt idx="5730">
                  <c:v>42314.3125</c:v>
                </c:pt>
                <c:pt idx="5731">
                  <c:v>42314.313194444403</c:v>
                </c:pt>
                <c:pt idx="5732">
                  <c:v>42314.313888888901</c:v>
                </c:pt>
                <c:pt idx="5733">
                  <c:v>42314.314583333296</c:v>
                </c:pt>
                <c:pt idx="5734">
                  <c:v>42314.315277777801</c:v>
                </c:pt>
                <c:pt idx="5735">
                  <c:v>42314.315972222197</c:v>
                </c:pt>
                <c:pt idx="5736">
                  <c:v>42314.316666666702</c:v>
                </c:pt>
                <c:pt idx="5737">
                  <c:v>42314.317361111098</c:v>
                </c:pt>
                <c:pt idx="5738">
                  <c:v>42314.318055555603</c:v>
                </c:pt>
                <c:pt idx="5739">
                  <c:v>42314.318749999999</c:v>
                </c:pt>
                <c:pt idx="5740">
                  <c:v>42314.319444444402</c:v>
                </c:pt>
                <c:pt idx="5741">
                  <c:v>42314.320138888899</c:v>
                </c:pt>
                <c:pt idx="5742">
                  <c:v>42314.320833333302</c:v>
                </c:pt>
                <c:pt idx="5743">
                  <c:v>42314.3215277778</c:v>
                </c:pt>
                <c:pt idx="5744">
                  <c:v>42314.322222222203</c:v>
                </c:pt>
                <c:pt idx="5745">
                  <c:v>42314.322916666701</c:v>
                </c:pt>
                <c:pt idx="5746">
                  <c:v>42314.323611111096</c:v>
                </c:pt>
                <c:pt idx="5747">
                  <c:v>42314.324305555601</c:v>
                </c:pt>
                <c:pt idx="5748">
                  <c:v>42314.324999999997</c:v>
                </c:pt>
                <c:pt idx="5749">
                  <c:v>42314.3256944444</c:v>
                </c:pt>
                <c:pt idx="5750">
                  <c:v>42314.326388888898</c:v>
                </c:pt>
                <c:pt idx="5751">
                  <c:v>42314.327083333301</c:v>
                </c:pt>
                <c:pt idx="5752">
                  <c:v>42314.327777777798</c:v>
                </c:pt>
                <c:pt idx="5753">
                  <c:v>42314.328472222202</c:v>
                </c:pt>
                <c:pt idx="5754">
                  <c:v>42314.329166666699</c:v>
                </c:pt>
                <c:pt idx="5755">
                  <c:v>42314.329861111102</c:v>
                </c:pt>
                <c:pt idx="5756">
                  <c:v>42314.3305555556</c:v>
                </c:pt>
                <c:pt idx="5757">
                  <c:v>42314.331250000003</c:v>
                </c:pt>
                <c:pt idx="5758">
                  <c:v>42314.331944444399</c:v>
                </c:pt>
                <c:pt idx="5759">
                  <c:v>42314.332638888904</c:v>
                </c:pt>
                <c:pt idx="5760">
                  <c:v>42314.333333333299</c:v>
                </c:pt>
                <c:pt idx="5761">
                  <c:v>42314.334027777797</c:v>
                </c:pt>
                <c:pt idx="5762">
                  <c:v>42314.3347222222</c:v>
                </c:pt>
                <c:pt idx="5763">
                  <c:v>42314.335416666698</c:v>
                </c:pt>
                <c:pt idx="5764">
                  <c:v>42314.336111111101</c:v>
                </c:pt>
                <c:pt idx="5765">
                  <c:v>42314.336805555598</c:v>
                </c:pt>
                <c:pt idx="5766">
                  <c:v>42314.337500000001</c:v>
                </c:pt>
                <c:pt idx="5767">
                  <c:v>42314.338194444397</c:v>
                </c:pt>
                <c:pt idx="5768">
                  <c:v>42314.338888888902</c:v>
                </c:pt>
                <c:pt idx="5769">
                  <c:v>42314.339583333298</c:v>
                </c:pt>
                <c:pt idx="5770">
                  <c:v>42314.340277777803</c:v>
                </c:pt>
                <c:pt idx="5771">
                  <c:v>42314.340972222199</c:v>
                </c:pt>
                <c:pt idx="5772">
                  <c:v>42314.341666666704</c:v>
                </c:pt>
                <c:pt idx="5773">
                  <c:v>42314.342361111099</c:v>
                </c:pt>
                <c:pt idx="5774">
                  <c:v>42314.343055555597</c:v>
                </c:pt>
                <c:pt idx="5775">
                  <c:v>42314.34375</c:v>
                </c:pt>
                <c:pt idx="5776">
                  <c:v>42314.344444444403</c:v>
                </c:pt>
                <c:pt idx="5777">
                  <c:v>42314.345138888901</c:v>
                </c:pt>
                <c:pt idx="5778">
                  <c:v>42314.345833333296</c:v>
                </c:pt>
                <c:pt idx="5779">
                  <c:v>42314.346527777801</c:v>
                </c:pt>
                <c:pt idx="5780">
                  <c:v>42314.347222222197</c:v>
                </c:pt>
                <c:pt idx="5781">
                  <c:v>42314.347916666702</c:v>
                </c:pt>
                <c:pt idx="5782">
                  <c:v>42314.348611111098</c:v>
                </c:pt>
                <c:pt idx="5783">
                  <c:v>42314.349305555603</c:v>
                </c:pt>
                <c:pt idx="5784">
                  <c:v>42314.35</c:v>
                </c:pt>
                <c:pt idx="5785">
                  <c:v>42314.350694444402</c:v>
                </c:pt>
                <c:pt idx="5786">
                  <c:v>42314.351388888899</c:v>
                </c:pt>
                <c:pt idx="5787">
                  <c:v>42314.352083333302</c:v>
                </c:pt>
                <c:pt idx="5788">
                  <c:v>42314.3527777778</c:v>
                </c:pt>
                <c:pt idx="5789">
                  <c:v>42314.353472222203</c:v>
                </c:pt>
                <c:pt idx="5790">
                  <c:v>42314.354166666701</c:v>
                </c:pt>
                <c:pt idx="5791">
                  <c:v>42314.354861111096</c:v>
                </c:pt>
                <c:pt idx="5792">
                  <c:v>42314.355555555601</c:v>
                </c:pt>
                <c:pt idx="5793">
                  <c:v>42314.356249999997</c:v>
                </c:pt>
                <c:pt idx="5794">
                  <c:v>42314.3569444444</c:v>
                </c:pt>
                <c:pt idx="5795">
                  <c:v>42314.357638888898</c:v>
                </c:pt>
                <c:pt idx="5796">
                  <c:v>42314.358333333301</c:v>
                </c:pt>
                <c:pt idx="5797">
                  <c:v>42314.359027777798</c:v>
                </c:pt>
                <c:pt idx="5798">
                  <c:v>42314.359722222202</c:v>
                </c:pt>
                <c:pt idx="5799">
                  <c:v>42314.360416666699</c:v>
                </c:pt>
                <c:pt idx="5800">
                  <c:v>42314.361111111102</c:v>
                </c:pt>
                <c:pt idx="5801">
                  <c:v>42314.3618055556</c:v>
                </c:pt>
                <c:pt idx="5802">
                  <c:v>42314.362500000003</c:v>
                </c:pt>
                <c:pt idx="5803">
                  <c:v>42314.363194444399</c:v>
                </c:pt>
                <c:pt idx="5804">
                  <c:v>42314.363888888904</c:v>
                </c:pt>
                <c:pt idx="5805">
                  <c:v>42314.364583333299</c:v>
                </c:pt>
                <c:pt idx="5806">
                  <c:v>42314.365277777797</c:v>
                </c:pt>
                <c:pt idx="5807">
                  <c:v>42314.3659722222</c:v>
                </c:pt>
                <c:pt idx="5808">
                  <c:v>42314.366666666698</c:v>
                </c:pt>
                <c:pt idx="5809">
                  <c:v>42314.367361111101</c:v>
                </c:pt>
                <c:pt idx="5810">
                  <c:v>42314.368055555598</c:v>
                </c:pt>
                <c:pt idx="5811">
                  <c:v>42314.368750000001</c:v>
                </c:pt>
                <c:pt idx="5812">
                  <c:v>42314.369444444397</c:v>
                </c:pt>
                <c:pt idx="5813">
                  <c:v>42314.370138888902</c:v>
                </c:pt>
                <c:pt idx="5814">
                  <c:v>42314.370833333298</c:v>
                </c:pt>
                <c:pt idx="5815">
                  <c:v>42314.371527777803</c:v>
                </c:pt>
                <c:pt idx="5816">
                  <c:v>42314.372222222199</c:v>
                </c:pt>
                <c:pt idx="5817">
                  <c:v>42314.372916666704</c:v>
                </c:pt>
                <c:pt idx="5818">
                  <c:v>42314.373611111099</c:v>
                </c:pt>
                <c:pt idx="5819">
                  <c:v>42314.374305555597</c:v>
                </c:pt>
                <c:pt idx="5820">
                  <c:v>42314.375</c:v>
                </c:pt>
                <c:pt idx="5821">
                  <c:v>42314.375694444403</c:v>
                </c:pt>
                <c:pt idx="5822">
                  <c:v>42314.376388888901</c:v>
                </c:pt>
                <c:pt idx="5823">
                  <c:v>42314.377083333296</c:v>
                </c:pt>
                <c:pt idx="5824">
                  <c:v>42314.377777777801</c:v>
                </c:pt>
                <c:pt idx="5825">
                  <c:v>42314.378472222197</c:v>
                </c:pt>
                <c:pt idx="5826">
                  <c:v>42314.379166666702</c:v>
                </c:pt>
                <c:pt idx="5827">
                  <c:v>42314.379861111098</c:v>
                </c:pt>
                <c:pt idx="5828">
                  <c:v>42314.380555555603</c:v>
                </c:pt>
                <c:pt idx="5829">
                  <c:v>42314.381249999999</c:v>
                </c:pt>
                <c:pt idx="5830">
                  <c:v>42314.381944444402</c:v>
                </c:pt>
                <c:pt idx="5831">
                  <c:v>42314.382638888899</c:v>
                </c:pt>
                <c:pt idx="5832">
                  <c:v>42314.383333333302</c:v>
                </c:pt>
                <c:pt idx="5833">
                  <c:v>42314.3840277778</c:v>
                </c:pt>
                <c:pt idx="5834">
                  <c:v>42314.384722222203</c:v>
                </c:pt>
                <c:pt idx="5835">
                  <c:v>42314.385416666701</c:v>
                </c:pt>
                <c:pt idx="5836">
                  <c:v>42314.386111111096</c:v>
                </c:pt>
                <c:pt idx="5837">
                  <c:v>42314.386805555601</c:v>
                </c:pt>
                <c:pt idx="5838">
                  <c:v>42314.387499999997</c:v>
                </c:pt>
                <c:pt idx="5839">
                  <c:v>42314.3881944444</c:v>
                </c:pt>
                <c:pt idx="5840">
                  <c:v>42314.388888888898</c:v>
                </c:pt>
                <c:pt idx="5841">
                  <c:v>42314.389583333301</c:v>
                </c:pt>
                <c:pt idx="5842">
                  <c:v>42314.390277777798</c:v>
                </c:pt>
                <c:pt idx="5843">
                  <c:v>42314.390972222202</c:v>
                </c:pt>
                <c:pt idx="5844">
                  <c:v>42314.391666666699</c:v>
                </c:pt>
                <c:pt idx="5845">
                  <c:v>42314.392361111102</c:v>
                </c:pt>
                <c:pt idx="5846">
                  <c:v>42314.3930555556</c:v>
                </c:pt>
                <c:pt idx="5847">
                  <c:v>42314.393750000003</c:v>
                </c:pt>
                <c:pt idx="5848">
                  <c:v>42314.394444444399</c:v>
                </c:pt>
                <c:pt idx="5849">
                  <c:v>42314.395138888904</c:v>
                </c:pt>
                <c:pt idx="5850">
                  <c:v>42314.395833333299</c:v>
                </c:pt>
                <c:pt idx="5851">
                  <c:v>42314.396527777797</c:v>
                </c:pt>
                <c:pt idx="5852">
                  <c:v>42314.3972222222</c:v>
                </c:pt>
                <c:pt idx="5853">
                  <c:v>42314.397916666698</c:v>
                </c:pt>
                <c:pt idx="5854">
                  <c:v>42314.398611111101</c:v>
                </c:pt>
                <c:pt idx="5855">
                  <c:v>42314.399305555598</c:v>
                </c:pt>
                <c:pt idx="5856">
                  <c:v>42314.400000000001</c:v>
                </c:pt>
                <c:pt idx="5857">
                  <c:v>42314.400694444397</c:v>
                </c:pt>
                <c:pt idx="5858">
                  <c:v>42314.401388888902</c:v>
                </c:pt>
                <c:pt idx="5859">
                  <c:v>42314.402083333298</c:v>
                </c:pt>
                <c:pt idx="5860">
                  <c:v>42314.402777777803</c:v>
                </c:pt>
                <c:pt idx="5861">
                  <c:v>42314.403472222199</c:v>
                </c:pt>
                <c:pt idx="5862">
                  <c:v>42314.404166666704</c:v>
                </c:pt>
                <c:pt idx="5863">
                  <c:v>42314.404861111099</c:v>
                </c:pt>
                <c:pt idx="5864">
                  <c:v>42314.405555555597</c:v>
                </c:pt>
                <c:pt idx="5865">
                  <c:v>42314.40625</c:v>
                </c:pt>
                <c:pt idx="5866">
                  <c:v>42314.406944444403</c:v>
                </c:pt>
                <c:pt idx="5867">
                  <c:v>42314.407638888901</c:v>
                </c:pt>
                <c:pt idx="5868">
                  <c:v>42314.408333333296</c:v>
                </c:pt>
                <c:pt idx="5869">
                  <c:v>42314.409027777801</c:v>
                </c:pt>
                <c:pt idx="5870">
                  <c:v>42314.409722222197</c:v>
                </c:pt>
                <c:pt idx="5871">
                  <c:v>42314.410416666702</c:v>
                </c:pt>
                <c:pt idx="5872">
                  <c:v>42314.411111111098</c:v>
                </c:pt>
                <c:pt idx="5873">
                  <c:v>42314.411805555603</c:v>
                </c:pt>
                <c:pt idx="5874">
                  <c:v>42314.412499999999</c:v>
                </c:pt>
                <c:pt idx="5875">
                  <c:v>42314.413194444402</c:v>
                </c:pt>
                <c:pt idx="5876">
                  <c:v>42314.413888888899</c:v>
                </c:pt>
                <c:pt idx="5877">
                  <c:v>42314.414583333302</c:v>
                </c:pt>
                <c:pt idx="5878">
                  <c:v>42314.4152777778</c:v>
                </c:pt>
                <c:pt idx="5879">
                  <c:v>42314.415972222203</c:v>
                </c:pt>
                <c:pt idx="5880">
                  <c:v>42314.416666666701</c:v>
                </c:pt>
                <c:pt idx="5881">
                  <c:v>42314.417361111096</c:v>
                </c:pt>
                <c:pt idx="5882">
                  <c:v>42314.418055555601</c:v>
                </c:pt>
                <c:pt idx="5883">
                  <c:v>42314.418749999997</c:v>
                </c:pt>
                <c:pt idx="5884">
                  <c:v>42314.4194444444</c:v>
                </c:pt>
                <c:pt idx="5885">
                  <c:v>42314.420138888898</c:v>
                </c:pt>
                <c:pt idx="5886">
                  <c:v>42314.420833333301</c:v>
                </c:pt>
                <c:pt idx="5887">
                  <c:v>42314.421527777798</c:v>
                </c:pt>
                <c:pt idx="5888">
                  <c:v>42314.422222222202</c:v>
                </c:pt>
                <c:pt idx="5889">
                  <c:v>42314.422916666699</c:v>
                </c:pt>
                <c:pt idx="5890">
                  <c:v>42314.423611111102</c:v>
                </c:pt>
                <c:pt idx="5891">
                  <c:v>42314.4243055556</c:v>
                </c:pt>
                <c:pt idx="5892">
                  <c:v>42314.425000000003</c:v>
                </c:pt>
                <c:pt idx="5893">
                  <c:v>42314.425694444399</c:v>
                </c:pt>
                <c:pt idx="5894">
                  <c:v>42314.426388888904</c:v>
                </c:pt>
                <c:pt idx="5895">
                  <c:v>42314.427083333299</c:v>
                </c:pt>
                <c:pt idx="5896">
                  <c:v>42314.427777777797</c:v>
                </c:pt>
                <c:pt idx="5897">
                  <c:v>42314.4284722222</c:v>
                </c:pt>
                <c:pt idx="5898">
                  <c:v>42314.429166666698</c:v>
                </c:pt>
                <c:pt idx="5899">
                  <c:v>42314.429861111101</c:v>
                </c:pt>
                <c:pt idx="5900">
                  <c:v>42314.430555555598</c:v>
                </c:pt>
                <c:pt idx="5901">
                  <c:v>42314.431250000001</c:v>
                </c:pt>
                <c:pt idx="5902">
                  <c:v>42314.431944444397</c:v>
                </c:pt>
                <c:pt idx="5903">
                  <c:v>42314.432638888902</c:v>
                </c:pt>
                <c:pt idx="5904">
                  <c:v>42314.433333333298</c:v>
                </c:pt>
                <c:pt idx="5905">
                  <c:v>42314.434027777803</c:v>
                </c:pt>
                <c:pt idx="5906">
                  <c:v>42314.434722222199</c:v>
                </c:pt>
                <c:pt idx="5907">
                  <c:v>42314.435416666704</c:v>
                </c:pt>
                <c:pt idx="5908">
                  <c:v>42314.436111111099</c:v>
                </c:pt>
                <c:pt idx="5909">
                  <c:v>42314.436805555597</c:v>
                </c:pt>
                <c:pt idx="5910">
                  <c:v>42314.4375</c:v>
                </c:pt>
                <c:pt idx="5911">
                  <c:v>42314.438194444403</c:v>
                </c:pt>
                <c:pt idx="5912">
                  <c:v>42314.438888888901</c:v>
                </c:pt>
                <c:pt idx="5913">
                  <c:v>42314.439583333296</c:v>
                </c:pt>
                <c:pt idx="5914">
                  <c:v>42314.440277777801</c:v>
                </c:pt>
                <c:pt idx="5915">
                  <c:v>42314.440972222197</c:v>
                </c:pt>
                <c:pt idx="5916">
                  <c:v>42314.441666666702</c:v>
                </c:pt>
                <c:pt idx="5917">
                  <c:v>42314.442361111098</c:v>
                </c:pt>
                <c:pt idx="5918">
                  <c:v>42314.443055555603</c:v>
                </c:pt>
                <c:pt idx="5919">
                  <c:v>42314.443749999999</c:v>
                </c:pt>
                <c:pt idx="5920">
                  <c:v>42314.444444444402</c:v>
                </c:pt>
                <c:pt idx="5921">
                  <c:v>42314.445138888899</c:v>
                </c:pt>
                <c:pt idx="5922">
                  <c:v>42314.445833333302</c:v>
                </c:pt>
                <c:pt idx="5923">
                  <c:v>42314.4465277778</c:v>
                </c:pt>
                <c:pt idx="5924">
                  <c:v>42314.447222222203</c:v>
                </c:pt>
                <c:pt idx="5925">
                  <c:v>42314.447916666701</c:v>
                </c:pt>
                <c:pt idx="5926">
                  <c:v>42314.448611111096</c:v>
                </c:pt>
                <c:pt idx="5927">
                  <c:v>42314.449305555601</c:v>
                </c:pt>
                <c:pt idx="5928">
                  <c:v>42314.45</c:v>
                </c:pt>
                <c:pt idx="5929">
                  <c:v>42314.4506944444</c:v>
                </c:pt>
                <c:pt idx="5930">
                  <c:v>42314.451388888898</c:v>
                </c:pt>
                <c:pt idx="5931">
                  <c:v>42314.452083333301</c:v>
                </c:pt>
                <c:pt idx="5932">
                  <c:v>42314.452777777798</c:v>
                </c:pt>
                <c:pt idx="5933">
                  <c:v>42314.453472222202</c:v>
                </c:pt>
                <c:pt idx="5934">
                  <c:v>42314.454166666699</c:v>
                </c:pt>
                <c:pt idx="5935">
                  <c:v>42314.454861111102</c:v>
                </c:pt>
                <c:pt idx="5936">
                  <c:v>42314.4555555556</c:v>
                </c:pt>
                <c:pt idx="5937">
                  <c:v>42314.456250000003</c:v>
                </c:pt>
                <c:pt idx="5938">
                  <c:v>42314.456944444399</c:v>
                </c:pt>
                <c:pt idx="5939">
                  <c:v>42314.457638888904</c:v>
                </c:pt>
                <c:pt idx="5940">
                  <c:v>42314.458333333299</c:v>
                </c:pt>
                <c:pt idx="5941">
                  <c:v>42314.459027777797</c:v>
                </c:pt>
                <c:pt idx="5942">
                  <c:v>42314.4597222222</c:v>
                </c:pt>
                <c:pt idx="5943">
                  <c:v>42314.460416666698</c:v>
                </c:pt>
                <c:pt idx="5944">
                  <c:v>42314.461111111101</c:v>
                </c:pt>
                <c:pt idx="5945">
                  <c:v>42314.461805555598</c:v>
                </c:pt>
                <c:pt idx="5946">
                  <c:v>42314.462500000001</c:v>
                </c:pt>
                <c:pt idx="5947">
                  <c:v>42314.463194444397</c:v>
                </c:pt>
                <c:pt idx="5948">
                  <c:v>42314.463888888902</c:v>
                </c:pt>
                <c:pt idx="5949">
                  <c:v>42314.464583333298</c:v>
                </c:pt>
                <c:pt idx="5950">
                  <c:v>42314.465277777803</c:v>
                </c:pt>
                <c:pt idx="5951">
                  <c:v>42314.465972222199</c:v>
                </c:pt>
                <c:pt idx="5952">
                  <c:v>42314.466666666704</c:v>
                </c:pt>
                <c:pt idx="5953">
                  <c:v>42314.467361111099</c:v>
                </c:pt>
                <c:pt idx="5954">
                  <c:v>42314.468055555597</c:v>
                </c:pt>
                <c:pt idx="5955">
                  <c:v>42314.46875</c:v>
                </c:pt>
                <c:pt idx="5956">
                  <c:v>42314.469444444403</c:v>
                </c:pt>
                <c:pt idx="5957">
                  <c:v>42314.470138888901</c:v>
                </c:pt>
                <c:pt idx="5958">
                  <c:v>42314.470833333296</c:v>
                </c:pt>
                <c:pt idx="5959">
                  <c:v>42314.471527777801</c:v>
                </c:pt>
                <c:pt idx="5960">
                  <c:v>42314.472222222197</c:v>
                </c:pt>
                <c:pt idx="5961">
                  <c:v>42314.472916666702</c:v>
                </c:pt>
                <c:pt idx="5962">
                  <c:v>42314.473611111098</c:v>
                </c:pt>
                <c:pt idx="5963">
                  <c:v>42314.474305555603</c:v>
                </c:pt>
                <c:pt idx="5964">
                  <c:v>42314.474999999999</c:v>
                </c:pt>
                <c:pt idx="5965">
                  <c:v>42314.475694444402</c:v>
                </c:pt>
                <c:pt idx="5966">
                  <c:v>42314.476388888899</c:v>
                </c:pt>
                <c:pt idx="5967">
                  <c:v>42314.477083333302</c:v>
                </c:pt>
                <c:pt idx="5968">
                  <c:v>42314.4777777778</c:v>
                </c:pt>
                <c:pt idx="5969">
                  <c:v>42314.478472222203</c:v>
                </c:pt>
                <c:pt idx="5970">
                  <c:v>42314.479166666701</c:v>
                </c:pt>
                <c:pt idx="5971">
                  <c:v>42314.479861111096</c:v>
                </c:pt>
                <c:pt idx="5972">
                  <c:v>42314.480555555601</c:v>
                </c:pt>
                <c:pt idx="5973">
                  <c:v>42314.481249999997</c:v>
                </c:pt>
                <c:pt idx="5974">
                  <c:v>42314.4819444444</c:v>
                </c:pt>
                <c:pt idx="5975">
                  <c:v>42314.482638888898</c:v>
                </c:pt>
                <c:pt idx="5976">
                  <c:v>42314.483333333301</c:v>
                </c:pt>
                <c:pt idx="5977">
                  <c:v>42314.484027777798</c:v>
                </c:pt>
                <c:pt idx="5978">
                  <c:v>42314.484722222202</c:v>
                </c:pt>
                <c:pt idx="5979">
                  <c:v>42314.485416666699</c:v>
                </c:pt>
                <c:pt idx="5980">
                  <c:v>42314.486111111102</c:v>
                </c:pt>
                <c:pt idx="5981">
                  <c:v>42314.4868055556</c:v>
                </c:pt>
                <c:pt idx="5982">
                  <c:v>42314.487500000003</c:v>
                </c:pt>
                <c:pt idx="5983">
                  <c:v>42314.488194444399</c:v>
                </c:pt>
                <c:pt idx="5984">
                  <c:v>42314.488888888904</c:v>
                </c:pt>
                <c:pt idx="5985">
                  <c:v>42314.489583333299</c:v>
                </c:pt>
                <c:pt idx="5986">
                  <c:v>42314.490277777797</c:v>
                </c:pt>
                <c:pt idx="5987">
                  <c:v>42314.4909722222</c:v>
                </c:pt>
                <c:pt idx="5988">
                  <c:v>42314.491666666698</c:v>
                </c:pt>
                <c:pt idx="5989">
                  <c:v>42314.492361111101</c:v>
                </c:pt>
                <c:pt idx="5990">
                  <c:v>42314.493055555598</c:v>
                </c:pt>
                <c:pt idx="5991">
                  <c:v>42314.493750000001</c:v>
                </c:pt>
                <c:pt idx="5992">
                  <c:v>42314.494444444397</c:v>
                </c:pt>
                <c:pt idx="5993">
                  <c:v>42314.495138888902</c:v>
                </c:pt>
                <c:pt idx="5994">
                  <c:v>42314.495833333298</c:v>
                </c:pt>
                <c:pt idx="5995">
                  <c:v>42314.496527777803</c:v>
                </c:pt>
                <c:pt idx="5996">
                  <c:v>42314.497222222199</c:v>
                </c:pt>
                <c:pt idx="5997">
                  <c:v>42314.497916666704</c:v>
                </c:pt>
                <c:pt idx="5998">
                  <c:v>42314.498611111099</c:v>
                </c:pt>
                <c:pt idx="5999">
                  <c:v>42314.499305555597</c:v>
                </c:pt>
                <c:pt idx="6000">
                  <c:v>42314.5</c:v>
                </c:pt>
                <c:pt idx="6001">
                  <c:v>42314.500694444403</c:v>
                </c:pt>
                <c:pt idx="6002">
                  <c:v>42314.501388888901</c:v>
                </c:pt>
                <c:pt idx="6003">
                  <c:v>42314.502083333296</c:v>
                </c:pt>
                <c:pt idx="6004">
                  <c:v>42314.502777777801</c:v>
                </c:pt>
                <c:pt idx="6005">
                  <c:v>42314.503472222197</c:v>
                </c:pt>
                <c:pt idx="6006">
                  <c:v>42314.504166666702</c:v>
                </c:pt>
                <c:pt idx="6007">
                  <c:v>42314.504861111098</c:v>
                </c:pt>
                <c:pt idx="6008">
                  <c:v>42314.505555555603</c:v>
                </c:pt>
                <c:pt idx="6009">
                  <c:v>42314.506249999999</c:v>
                </c:pt>
                <c:pt idx="6010">
                  <c:v>42314.506944444402</c:v>
                </c:pt>
                <c:pt idx="6011">
                  <c:v>42314.507638888899</c:v>
                </c:pt>
                <c:pt idx="6012">
                  <c:v>42314.508333333302</c:v>
                </c:pt>
                <c:pt idx="6013">
                  <c:v>42314.5090277778</c:v>
                </c:pt>
                <c:pt idx="6014">
                  <c:v>42314.509722222203</c:v>
                </c:pt>
                <c:pt idx="6015">
                  <c:v>42314.510416666701</c:v>
                </c:pt>
                <c:pt idx="6016">
                  <c:v>42314.511111111096</c:v>
                </c:pt>
                <c:pt idx="6017">
                  <c:v>42314.511805555601</c:v>
                </c:pt>
                <c:pt idx="6018">
                  <c:v>42314.512499999997</c:v>
                </c:pt>
                <c:pt idx="6019">
                  <c:v>42314.5131944444</c:v>
                </c:pt>
                <c:pt idx="6020">
                  <c:v>42314.513888888898</c:v>
                </c:pt>
                <c:pt idx="6021">
                  <c:v>42314.514583333301</c:v>
                </c:pt>
                <c:pt idx="6022">
                  <c:v>42314.515277777798</c:v>
                </c:pt>
                <c:pt idx="6023">
                  <c:v>42314.515972222202</c:v>
                </c:pt>
                <c:pt idx="6024">
                  <c:v>42314.516666666699</c:v>
                </c:pt>
                <c:pt idx="6025">
                  <c:v>42314.517361111102</c:v>
                </c:pt>
                <c:pt idx="6026">
                  <c:v>42314.5180555556</c:v>
                </c:pt>
                <c:pt idx="6027">
                  <c:v>42314.518750000003</c:v>
                </c:pt>
                <c:pt idx="6028">
                  <c:v>42314.519444444399</c:v>
                </c:pt>
                <c:pt idx="6029">
                  <c:v>42314.520138888904</c:v>
                </c:pt>
                <c:pt idx="6030">
                  <c:v>42314.520833333299</c:v>
                </c:pt>
                <c:pt idx="6031">
                  <c:v>42314.521527777797</c:v>
                </c:pt>
                <c:pt idx="6032">
                  <c:v>42314.5222222222</c:v>
                </c:pt>
                <c:pt idx="6033">
                  <c:v>42314.522916666698</c:v>
                </c:pt>
                <c:pt idx="6034">
                  <c:v>42314.523611111101</c:v>
                </c:pt>
                <c:pt idx="6035">
                  <c:v>42314.524305555598</c:v>
                </c:pt>
                <c:pt idx="6036">
                  <c:v>42314.525000000001</c:v>
                </c:pt>
                <c:pt idx="6037">
                  <c:v>42314.525694444397</c:v>
                </c:pt>
                <c:pt idx="6038">
                  <c:v>42314.526388888902</c:v>
                </c:pt>
                <c:pt idx="6039">
                  <c:v>42314.527083333298</c:v>
                </c:pt>
                <c:pt idx="6040">
                  <c:v>42314.527777777803</c:v>
                </c:pt>
                <c:pt idx="6041">
                  <c:v>42314.528472222199</c:v>
                </c:pt>
                <c:pt idx="6042">
                  <c:v>42314.529166666704</c:v>
                </c:pt>
                <c:pt idx="6043">
                  <c:v>42314.529861111099</c:v>
                </c:pt>
                <c:pt idx="6044">
                  <c:v>42314.530555555597</c:v>
                </c:pt>
                <c:pt idx="6045">
                  <c:v>42314.53125</c:v>
                </c:pt>
                <c:pt idx="6046">
                  <c:v>42314.531944444403</c:v>
                </c:pt>
                <c:pt idx="6047">
                  <c:v>42314.532638888901</c:v>
                </c:pt>
                <c:pt idx="6048">
                  <c:v>42314.533333333296</c:v>
                </c:pt>
                <c:pt idx="6049">
                  <c:v>42314.534027777801</c:v>
                </c:pt>
                <c:pt idx="6050">
                  <c:v>42314.534722222197</c:v>
                </c:pt>
                <c:pt idx="6051">
                  <c:v>42314.535416666702</c:v>
                </c:pt>
                <c:pt idx="6052">
                  <c:v>42314.536111111098</c:v>
                </c:pt>
                <c:pt idx="6053">
                  <c:v>42314.536805555603</c:v>
                </c:pt>
                <c:pt idx="6054">
                  <c:v>42314.537499999999</c:v>
                </c:pt>
                <c:pt idx="6055">
                  <c:v>42314.538194444402</c:v>
                </c:pt>
                <c:pt idx="6056">
                  <c:v>42314.538888888899</c:v>
                </c:pt>
                <c:pt idx="6057">
                  <c:v>42314.539583333302</c:v>
                </c:pt>
                <c:pt idx="6058">
                  <c:v>42314.5402777778</c:v>
                </c:pt>
                <c:pt idx="6059">
                  <c:v>42314.540972222203</c:v>
                </c:pt>
                <c:pt idx="6060">
                  <c:v>42314.541666666701</c:v>
                </c:pt>
                <c:pt idx="6061">
                  <c:v>42314.542361111096</c:v>
                </c:pt>
                <c:pt idx="6062">
                  <c:v>42314.543055555601</c:v>
                </c:pt>
                <c:pt idx="6063">
                  <c:v>42314.543749999997</c:v>
                </c:pt>
                <c:pt idx="6064">
                  <c:v>42314.5444444444</c:v>
                </c:pt>
                <c:pt idx="6065">
                  <c:v>42314.545138888898</c:v>
                </c:pt>
                <c:pt idx="6066">
                  <c:v>42314.545833333301</c:v>
                </c:pt>
                <c:pt idx="6067">
                  <c:v>42314.546527777798</c:v>
                </c:pt>
                <c:pt idx="6068">
                  <c:v>42314.547222222202</c:v>
                </c:pt>
                <c:pt idx="6069">
                  <c:v>42314.547916666699</c:v>
                </c:pt>
                <c:pt idx="6070">
                  <c:v>42314.548611111102</c:v>
                </c:pt>
                <c:pt idx="6071">
                  <c:v>42314.5493055556</c:v>
                </c:pt>
                <c:pt idx="6072">
                  <c:v>42314.55</c:v>
                </c:pt>
                <c:pt idx="6073">
                  <c:v>42314.550694444399</c:v>
                </c:pt>
                <c:pt idx="6074">
                  <c:v>42314.551388888904</c:v>
                </c:pt>
                <c:pt idx="6075">
                  <c:v>42314.552083333299</c:v>
                </c:pt>
                <c:pt idx="6076">
                  <c:v>42314.552777777797</c:v>
                </c:pt>
                <c:pt idx="6077">
                  <c:v>42314.5534722222</c:v>
                </c:pt>
                <c:pt idx="6078">
                  <c:v>42314.554166666698</c:v>
                </c:pt>
                <c:pt idx="6079">
                  <c:v>42314.554861111101</c:v>
                </c:pt>
                <c:pt idx="6080">
                  <c:v>42314.555555555598</c:v>
                </c:pt>
                <c:pt idx="6081">
                  <c:v>42314.556250000001</c:v>
                </c:pt>
                <c:pt idx="6082">
                  <c:v>42314.556944444397</c:v>
                </c:pt>
                <c:pt idx="6083">
                  <c:v>42314.557638888902</c:v>
                </c:pt>
                <c:pt idx="6084">
                  <c:v>42314.558333333298</c:v>
                </c:pt>
                <c:pt idx="6085">
                  <c:v>42314.559027777803</c:v>
                </c:pt>
                <c:pt idx="6086">
                  <c:v>42314.559722222199</c:v>
                </c:pt>
                <c:pt idx="6087">
                  <c:v>42314.560416666704</c:v>
                </c:pt>
                <c:pt idx="6088">
                  <c:v>42314.561111111099</c:v>
                </c:pt>
                <c:pt idx="6089">
                  <c:v>42314.561805555597</c:v>
                </c:pt>
                <c:pt idx="6090">
                  <c:v>42314.5625</c:v>
                </c:pt>
                <c:pt idx="6091">
                  <c:v>42314.563194444403</c:v>
                </c:pt>
                <c:pt idx="6092">
                  <c:v>42314.563888888901</c:v>
                </c:pt>
                <c:pt idx="6093">
                  <c:v>42314.564583333296</c:v>
                </c:pt>
                <c:pt idx="6094">
                  <c:v>42314.565277777801</c:v>
                </c:pt>
                <c:pt idx="6095">
                  <c:v>42314.565972222197</c:v>
                </c:pt>
                <c:pt idx="6096">
                  <c:v>42314.566666666702</c:v>
                </c:pt>
                <c:pt idx="6097">
                  <c:v>42314.567361111098</c:v>
                </c:pt>
                <c:pt idx="6098">
                  <c:v>42314.568055555603</c:v>
                </c:pt>
                <c:pt idx="6099">
                  <c:v>42314.568749999999</c:v>
                </c:pt>
                <c:pt idx="6100">
                  <c:v>42314.569444444402</c:v>
                </c:pt>
                <c:pt idx="6101">
                  <c:v>42314.570138888899</c:v>
                </c:pt>
                <c:pt idx="6102">
                  <c:v>42314.570833333302</c:v>
                </c:pt>
                <c:pt idx="6103">
                  <c:v>42314.5715277778</c:v>
                </c:pt>
                <c:pt idx="6104">
                  <c:v>42314.572222222203</c:v>
                </c:pt>
                <c:pt idx="6105">
                  <c:v>42314.572916666701</c:v>
                </c:pt>
                <c:pt idx="6106">
                  <c:v>42314.573611111096</c:v>
                </c:pt>
                <c:pt idx="6107">
                  <c:v>42314.574305555601</c:v>
                </c:pt>
                <c:pt idx="6108">
                  <c:v>42314.574999999997</c:v>
                </c:pt>
                <c:pt idx="6109">
                  <c:v>42314.5756944444</c:v>
                </c:pt>
                <c:pt idx="6110">
                  <c:v>42314.576388888898</c:v>
                </c:pt>
                <c:pt idx="6111">
                  <c:v>42314.577083333301</c:v>
                </c:pt>
                <c:pt idx="6112">
                  <c:v>42314.577777777798</c:v>
                </c:pt>
                <c:pt idx="6113">
                  <c:v>42314.578472222202</c:v>
                </c:pt>
                <c:pt idx="6114">
                  <c:v>42314.579166666699</c:v>
                </c:pt>
                <c:pt idx="6115">
                  <c:v>42314.579861111102</c:v>
                </c:pt>
                <c:pt idx="6116">
                  <c:v>42314.5805555556</c:v>
                </c:pt>
                <c:pt idx="6117">
                  <c:v>42314.581250000003</c:v>
                </c:pt>
                <c:pt idx="6118">
                  <c:v>42314.581944444399</c:v>
                </c:pt>
                <c:pt idx="6119">
                  <c:v>42314.582638888904</c:v>
                </c:pt>
                <c:pt idx="6120">
                  <c:v>42314.583333333299</c:v>
                </c:pt>
                <c:pt idx="6121">
                  <c:v>42314.584027777797</c:v>
                </c:pt>
                <c:pt idx="6122">
                  <c:v>42314.5847222222</c:v>
                </c:pt>
                <c:pt idx="6123">
                  <c:v>42314.585416666698</c:v>
                </c:pt>
                <c:pt idx="6124">
                  <c:v>42314.586111111101</c:v>
                </c:pt>
                <c:pt idx="6125">
                  <c:v>42314.586805555598</c:v>
                </c:pt>
                <c:pt idx="6126">
                  <c:v>42314.587500000001</c:v>
                </c:pt>
                <c:pt idx="6127">
                  <c:v>42314.588194444397</c:v>
                </c:pt>
                <c:pt idx="6128">
                  <c:v>42314.588888888902</c:v>
                </c:pt>
                <c:pt idx="6129">
                  <c:v>42314.589583333298</c:v>
                </c:pt>
                <c:pt idx="6130">
                  <c:v>42314.590277777803</c:v>
                </c:pt>
                <c:pt idx="6131">
                  <c:v>42314.590972222199</c:v>
                </c:pt>
                <c:pt idx="6132">
                  <c:v>42314.591666666704</c:v>
                </c:pt>
                <c:pt idx="6133">
                  <c:v>42314.592361111099</c:v>
                </c:pt>
                <c:pt idx="6134">
                  <c:v>42314.593055555597</c:v>
                </c:pt>
                <c:pt idx="6135">
                  <c:v>42314.59375</c:v>
                </c:pt>
                <c:pt idx="6136">
                  <c:v>42314.594444444403</c:v>
                </c:pt>
                <c:pt idx="6137">
                  <c:v>42314.595138888901</c:v>
                </c:pt>
                <c:pt idx="6138">
                  <c:v>42314.595833333296</c:v>
                </c:pt>
                <c:pt idx="6139">
                  <c:v>42314.596527777801</c:v>
                </c:pt>
                <c:pt idx="6140">
                  <c:v>42314.597222222197</c:v>
                </c:pt>
                <c:pt idx="6141">
                  <c:v>42314.597916666702</c:v>
                </c:pt>
                <c:pt idx="6142">
                  <c:v>42314.598611111098</c:v>
                </c:pt>
                <c:pt idx="6143">
                  <c:v>42314.599305555603</c:v>
                </c:pt>
                <c:pt idx="6144">
                  <c:v>42314.6</c:v>
                </c:pt>
                <c:pt idx="6145">
                  <c:v>42314.600694444402</c:v>
                </c:pt>
                <c:pt idx="6146">
                  <c:v>42314.601388888899</c:v>
                </c:pt>
                <c:pt idx="6147">
                  <c:v>42314.602083333302</c:v>
                </c:pt>
                <c:pt idx="6148">
                  <c:v>42314.6027777778</c:v>
                </c:pt>
                <c:pt idx="6149">
                  <c:v>42314.603472222203</c:v>
                </c:pt>
                <c:pt idx="6150">
                  <c:v>42314.604166666701</c:v>
                </c:pt>
                <c:pt idx="6151">
                  <c:v>42314.604861111096</c:v>
                </c:pt>
                <c:pt idx="6152">
                  <c:v>42314.605555555601</c:v>
                </c:pt>
                <c:pt idx="6153">
                  <c:v>42314.606249999997</c:v>
                </c:pt>
                <c:pt idx="6154">
                  <c:v>42314.6069444444</c:v>
                </c:pt>
                <c:pt idx="6155">
                  <c:v>42314.607638888898</c:v>
                </c:pt>
                <c:pt idx="6156">
                  <c:v>42314.608333333301</c:v>
                </c:pt>
                <c:pt idx="6157">
                  <c:v>42314.609027777798</c:v>
                </c:pt>
                <c:pt idx="6158">
                  <c:v>42314.609722222202</c:v>
                </c:pt>
                <c:pt idx="6159">
                  <c:v>42314.610416666699</c:v>
                </c:pt>
                <c:pt idx="6160">
                  <c:v>42314.611111111102</c:v>
                </c:pt>
                <c:pt idx="6161">
                  <c:v>42314.6118055556</c:v>
                </c:pt>
                <c:pt idx="6162">
                  <c:v>42314.612500000003</c:v>
                </c:pt>
                <c:pt idx="6163">
                  <c:v>42314.613194444399</c:v>
                </c:pt>
                <c:pt idx="6164">
                  <c:v>42314.613888888904</c:v>
                </c:pt>
                <c:pt idx="6165">
                  <c:v>42314.614583333299</c:v>
                </c:pt>
                <c:pt idx="6166">
                  <c:v>42314.615277777797</c:v>
                </c:pt>
                <c:pt idx="6167">
                  <c:v>42314.6159722222</c:v>
                </c:pt>
                <c:pt idx="6168">
                  <c:v>42314.616666666698</c:v>
                </c:pt>
                <c:pt idx="6169">
                  <c:v>42314.617361111101</c:v>
                </c:pt>
                <c:pt idx="6170">
                  <c:v>42314.618055555598</c:v>
                </c:pt>
                <c:pt idx="6171">
                  <c:v>42314.618750000001</c:v>
                </c:pt>
                <c:pt idx="6172">
                  <c:v>42314.619444444397</c:v>
                </c:pt>
                <c:pt idx="6173">
                  <c:v>42314.620138888902</c:v>
                </c:pt>
                <c:pt idx="6174">
                  <c:v>42314.620833333298</c:v>
                </c:pt>
                <c:pt idx="6175">
                  <c:v>42314.621527777803</c:v>
                </c:pt>
                <c:pt idx="6176">
                  <c:v>42314.622222222199</c:v>
                </c:pt>
                <c:pt idx="6177">
                  <c:v>42314.622916666704</c:v>
                </c:pt>
                <c:pt idx="6178">
                  <c:v>42314.623611111099</c:v>
                </c:pt>
                <c:pt idx="6179">
                  <c:v>42314.624305555597</c:v>
                </c:pt>
                <c:pt idx="6180">
                  <c:v>42314.625</c:v>
                </c:pt>
                <c:pt idx="6181">
                  <c:v>42314.625694444403</c:v>
                </c:pt>
                <c:pt idx="6182">
                  <c:v>42314.626388888901</c:v>
                </c:pt>
                <c:pt idx="6183">
                  <c:v>42314.627083333296</c:v>
                </c:pt>
                <c:pt idx="6184">
                  <c:v>42314.627777777801</c:v>
                </c:pt>
                <c:pt idx="6185">
                  <c:v>42314.628472222197</c:v>
                </c:pt>
                <c:pt idx="6186">
                  <c:v>42314.629166666702</c:v>
                </c:pt>
                <c:pt idx="6187">
                  <c:v>42314.629861111098</c:v>
                </c:pt>
                <c:pt idx="6188">
                  <c:v>42314.630555555603</c:v>
                </c:pt>
                <c:pt idx="6189">
                  <c:v>42314.631249999999</c:v>
                </c:pt>
                <c:pt idx="6190">
                  <c:v>42314.631944444402</c:v>
                </c:pt>
                <c:pt idx="6191">
                  <c:v>42314.632638888899</c:v>
                </c:pt>
                <c:pt idx="6192">
                  <c:v>42314.633333333302</c:v>
                </c:pt>
                <c:pt idx="6193">
                  <c:v>42314.6340277778</c:v>
                </c:pt>
                <c:pt idx="6194">
                  <c:v>42314.634722222203</c:v>
                </c:pt>
                <c:pt idx="6195">
                  <c:v>42314.635416666701</c:v>
                </c:pt>
                <c:pt idx="6196">
                  <c:v>42314.636111111096</c:v>
                </c:pt>
                <c:pt idx="6197">
                  <c:v>42314.636805555601</c:v>
                </c:pt>
                <c:pt idx="6198">
                  <c:v>42314.637499999997</c:v>
                </c:pt>
                <c:pt idx="6199">
                  <c:v>42314.6381944444</c:v>
                </c:pt>
                <c:pt idx="6200">
                  <c:v>42314.638888888898</c:v>
                </c:pt>
                <c:pt idx="6201">
                  <c:v>42314.639583333301</c:v>
                </c:pt>
                <c:pt idx="6202">
                  <c:v>42314.640277777798</c:v>
                </c:pt>
                <c:pt idx="6203">
                  <c:v>42314.640972222202</c:v>
                </c:pt>
                <c:pt idx="6204">
                  <c:v>42314.641666666699</c:v>
                </c:pt>
                <c:pt idx="6205">
                  <c:v>42314.642361111102</c:v>
                </c:pt>
                <c:pt idx="6206">
                  <c:v>42314.6430555556</c:v>
                </c:pt>
                <c:pt idx="6207">
                  <c:v>42314.643750000003</c:v>
                </c:pt>
                <c:pt idx="6208">
                  <c:v>42314.644444444399</c:v>
                </c:pt>
                <c:pt idx="6209">
                  <c:v>42314.645138888904</c:v>
                </c:pt>
                <c:pt idx="6210">
                  <c:v>42314.645833333299</c:v>
                </c:pt>
                <c:pt idx="6211">
                  <c:v>42314.646527777797</c:v>
                </c:pt>
                <c:pt idx="6212">
                  <c:v>42314.6472222222</c:v>
                </c:pt>
                <c:pt idx="6213">
                  <c:v>42314.647916666698</c:v>
                </c:pt>
                <c:pt idx="6214">
                  <c:v>42314.648611111101</c:v>
                </c:pt>
                <c:pt idx="6215">
                  <c:v>42314.649305555598</c:v>
                </c:pt>
                <c:pt idx="6216">
                  <c:v>42314.65</c:v>
                </c:pt>
                <c:pt idx="6217">
                  <c:v>42314.650694444397</c:v>
                </c:pt>
                <c:pt idx="6218">
                  <c:v>42314.651388888902</c:v>
                </c:pt>
                <c:pt idx="6219">
                  <c:v>42314.652083333298</c:v>
                </c:pt>
                <c:pt idx="6220">
                  <c:v>42314.652777777803</c:v>
                </c:pt>
                <c:pt idx="6221">
                  <c:v>42314.653472222199</c:v>
                </c:pt>
                <c:pt idx="6222">
                  <c:v>42314.654166666704</c:v>
                </c:pt>
                <c:pt idx="6223">
                  <c:v>42314.654861111099</c:v>
                </c:pt>
                <c:pt idx="6224">
                  <c:v>42314.655555555597</c:v>
                </c:pt>
                <c:pt idx="6225">
                  <c:v>42314.65625</c:v>
                </c:pt>
                <c:pt idx="6226">
                  <c:v>42314.656944444403</c:v>
                </c:pt>
                <c:pt idx="6227">
                  <c:v>42314.657638888901</c:v>
                </c:pt>
                <c:pt idx="6228">
                  <c:v>42314.658333333296</c:v>
                </c:pt>
                <c:pt idx="6229">
                  <c:v>42314.659027777801</c:v>
                </c:pt>
                <c:pt idx="6230">
                  <c:v>42314.659722222197</c:v>
                </c:pt>
                <c:pt idx="6231">
                  <c:v>42314.660416666702</c:v>
                </c:pt>
                <c:pt idx="6232">
                  <c:v>42314.661111111098</c:v>
                </c:pt>
                <c:pt idx="6233">
                  <c:v>42314.661805555603</c:v>
                </c:pt>
                <c:pt idx="6234">
                  <c:v>42314.662499999999</c:v>
                </c:pt>
                <c:pt idx="6235">
                  <c:v>42314.663194444402</c:v>
                </c:pt>
                <c:pt idx="6236">
                  <c:v>42314.663888888899</c:v>
                </c:pt>
                <c:pt idx="6237">
                  <c:v>42314.664583333302</c:v>
                </c:pt>
                <c:pt idx="6238">
                  <c:v>42314.6652777778</c:v>
                </c:pt>
                <c:pt idx="6239">
                  <c:v>42314.665972222203</c:v>
                </c:pt>
              </c:numCache>
            </c:numRef>
          </c:xVal>
          <c:yVal>
            <c:numRef>
              <c:f>Baze!$I$9:$I$6216</c:f>
              <c:numCache>
                <c:formatCode>General</c:formatCode>
                <c:ptCount val="620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10</c:v>
                </c:pt>
                <c:pt idx="316">
                  <c:v>10</c:v>
                </c:pt>
                <c:pt idx="317">
                  <c:v>10</c:v>
                </c:pt>
                <c:pt idx="318">
                  <c:v>10</c:v>
                </c:pt>
                <c:pt idx="319">
                  <c:v>10</c:v>
                </c:pt>
                <c:pt idx="320">
                  <c:v>10</c:v>
                </c:pt>
                <c:pt idx="321">
                  <c:v>10</c:v>
                </c:pt>
                <c:pt idx="322">
                  <c:v>10</c:v>
                </c:pt>
                <c:pt idx="323">
                  <c:v>10</c:v>
                </c:pt>
                <c:pt idx="324">
                  <c:v>10</c:v>
                </c:pt>
                <c:pt idx="325">
                  <c:v>10</c:v>
                </c:pt>
                <c:pt idx="326">
                  <c:v>10</c:v>
                </c:pt>
                <c:pt idx="327">
                  <c:v>10</c:v>
                </c:pt>
                <c:pt idx="328">
                  <c:v>10</c:v>
                </c:pt>
                <c:pt idx="329">
                  <c:v>10</c:v>
                </c:pt>
                <c:pt idx="330">
                  <c:v>10</c:v>
                </c:pt>
                <c:pt idx="331">
                  <c:v>10</c:v>
                </c:pt>
                <c:pt idx="332">
                  <c:v>10</c:v>
                </c:pt>
                <c:pt idx="333">
                  <c:v>10</c:v>
                </c:pt>
                <c:pt idx="334">
                  <c:v>10</c:v>
                </c:pt>
                <c:pt idx="335">
                  <c:v>10</c:v>
                </c:pt>
                <c:pt idx="336">
                  <c:v>10</c:v>
                </c:pt>
                <c:pt idx="337">
                  <c:v>10</c:v>
                </c:pt>
                <c:pt idx="338">
                  <c:v>10</c:v>
                </c:pt>
                <c:pt idx="339">
                  <c:v>10</c:v>
                </c:pt>
                <c:pt idx="340">
                  <c:v>15</c:v>
                </c:pt>
                <c:pt idx="341">
                  <c:v>15</c:v>
                </c:pt>
                <c:pt idx="342">
                  <c:v>15</c:v>
                </c:pt>
                <c:pt idx="343">
                  <c:v>15</c:v>
                </c:pt>
                <c:pt idx="344">
                  <c:v>15</c:v>
                </c:pt>
                <c:pt idx="345">
                  <c:v>15</c:v>
                </c:pt>
                <c:pt idx="346">
                  <c:v>15</c:v>
                </c:pt>
                <c:pt idx="347">
                  <c:v>15</c:v>
                </c:pt>
                <c:pt idx="348">
                  <c:v>15</c:v>
                </c:pt>
                <c:pt idx="349">
                  <c:v>15</c:v>
                </c:pt>
                <c:pt idx="350">
                  <c:v>15</c:v>
                </c:pt>
                <c:pt idx="351">
                  <c:v>15</c:v>
                </c:pt>
                <c:pt idx="352">
                  <c:v>15</c:v>
                </c:pt>
                <c:pt idx="353">
                  <c:v>15</c:v>
                </c:pt>
                <c:pt idx="354">
                  <c:v>15</c:v>
                </c:pt>
                <c:pt idx="355">
                  <c:v>15</c:v>
                </c:pt>
                <c:pt idx="356">
                  <c:v>15</c:v>
                </c:pt>
                <c:pt idx="357">
                  <c:v>15</c:v>
                </c:pt>
                <c:pt idx="358">
                  <c:v>15</c:v>
                </c:pt>
                <c:pt idx="359">
                  <c:v>15</c:v>
                </c:pt>
                <c:pt idx="360">
                  <c:v>15</c:v>
                </c:pt>
                <c:pt idx="361">
                  <c:v>15</c:v>
                </c:pt>
                <c:pt idx="362">
                  <c:v>15</c:v>
                </c:pt>
                <c:pt idx="363">
                  <c:v>15</c:v>
                </c:pt>
                <c:pt idx="364">
                  <c:v>15</c:v>
                </c:pt>
                <c:pt idx="365">
                  <c:v>30</c:v>
                </c:pt>
                <c:pt idx="366">
                  <c:v>30</c:v>
                </c:pt>
                <c:pt idx="367">
                  <c:v>30</c:v>
                </c:pt>
                <c:pt idx="368">
                  <c:v>30</c:v>
                </c:pt>
                <c:pt idx="369">
                  <c:v>30</c:v>
                </c:pt>
                <c:pt idx="370">
                  <c:v>30</c:v>
                </c:pt>
                <c:pt idx="371">
                  <c:v>30</c:v>
                </c:pt>
                <c:pt idx="372">
                  <c:v>30</c:v>
                </c:pt>
                <c:pt idx="373">
                  <c:v>30</c:v>
                </c:pt>
                <c:pt idx="374">
                  <c:v>30</c:v>
                </c:pt>
                <c:pt idx="375">
                  <c:v>30</c:v>
                </c:pt>
                <c:pt idx="376">
                  <c:v>30</c:v>
                </c:pt>
                <c:pt idx="377">
                  <c:v>30</c:v>
                </c:pt>
                <c:pt idx="378">
                  <c:v>30</c:v>
                </c:pt>
                <c:pt idx="379">
                  <c:v>30</c:v>
                </c:pt>
                <c:pt idx="380">
                  <c:v>30</c:v>
                </c:pt>
                <c:pt idx="381">
                  <c:v>30</c:v>
                </c:pt>
                <c:pt idx="382">
                  <c:v>30</c:v>
                </c:pt>
                <c:pt idx="383">
                  <c:v>30</c:v>
                </c:pt>
                <c:pt idx="384">
                  <c:v>30</c:v>
                </c:pt>
                <c:pt idx="385">
                  <c:v>30</c:v>
                </c:pt>
                <c:pt idx="386">
                  <c:v>30</c:v>
                </c:pt>
                <c:pt idx="387">
                  <c:v>30</c:v>
                </c:pt>
                <c:pt idx="388">
                  <c:v>30</c:v>
                </c:pt>
                <c:pt idx="389">
                  <c:v>30</c:v>
                </c:pt>
                <c:pt idx="390">
                  <c:v>30</c:v>
                </c:pt>
                <c:pt idx="391">
                  <c:v>30</c:v>
                </c:pt>
                <c:pt idx="392">
                  <c:v>30</c:v>
                </c:pt>
                <c:pt idx="393">
                  <c:v>30</c:v>
                </c:pt>
                <c:pt idx="394">
                  <c:v>30</c:v>
                </c:pt>
                <c:pt idx="395">
                  <c:v>30</c:v>
                </c:pt>
                <c:pt idx="396">
                  <c:v>30</c:v>
                </c:pt>
                <c:pt idx="397">
                  <c:v>30</c:v>
                </c:pt>
                <c:pt idx="398">
                  <c:v>30</c:v>
                </c:pt>
                <c:pt idx="399">
                  <c:v>30</c:v>
                </c:pt>
                <c:pt idx="400">
                  <c:v>30</c:v>
                </c:pt>
                <c:pt idx="401">
                  <c:v>30</c:v>
                </c:pt>
                <c:pt idx="402">
                  <c:v>30</c:v>
                </c:pt>
                <c:pt idx="403">
                  <c:v>30</c:v>
                </c:pt>
                <c:pt idx="404">
                  <c:v>30</c:v>
                </c:pt>
                <c:pt idx="405">
                  <c:v>30</c:v>
                </c:pt>
                <c:pt idx="406">
                  <c:v>30</c:v>
                </c:pt>
                <c:pt idx="407">
                  <c:v>30</c:v>
                </c:pt>
                <c:pt idx="408">
                  <c:v>30</c:v>
                </c:pt>
                <c:pt idx="409">
                  <c:v>30</c:v>
                </c:pt>
                <c:pt idx="410">
                  <c:v>30</c:v>
                </c:pt>
                <c:pt idx="411">
                  <c:v>30</c:v>
                </c:pt>
                <c:pt idx="412">
                  <c:v>30</c:v>
                </c:pt>
                <c:pt idx="413">
                  <c:v>30</c:v>
                </c:pt>
                <c:pt idx="414">
                  <c:v>30</c:v>
                </c:pt>
                <c:pt idx="415">
                  <c:v>30</c:v>
                </c:pt>
                <c:pt idx="416">
                  <c:v>30</c:v>
                </c:pt>
                <c:pt idx="417">
                  <c:v>30</c:v>
                </c:pt>
                <c:pt idx="418">
                  <c:v>30</c:v>
                </c:pt>
                <c:pt idx="419">
                  <c:v>30</c:v>
                </c:pt>
                <c:pt idx="420">
                  <c:v>30</c:v>
                </c:pt>
                <c:pt idx="421">
                  <c:v>30</c:v>
                </c:pt>
                <c:pt idx="422">
                  <c:v>30</c:v>
                </c:pt>
                <c:pt idx="423">
                  <c:v>30</c:v>
                </c:pt>
                <c:pt idx="424">
                  <c:v>30</c:v>
                </c:pt>
                <c:pt idx="425">
                  <c:v>30</c:v>
                </c:pt>
                <c:pt idx="426">
                  <c:v>30</c:v>
                </c:pt>
                <c:pt idx="427">
                  <c:v>30</c:v>
                </c:pt>
                <c:pt idx="428">
                  <c:v>30</c:v>
                </c:pt>
                <c:pt idx="429">
                  <c:v>30</c:v>
                </c:pt>
                <c:pt idx="430">
                  <c:v>30</c:v>
                </c:pt>
                <c:pt idx="431">
                  <c:v>30</c:v>
                </c:pt>
                <c:pt idx="432">
                  <c:v>30</c:v>
                </c:pt>
                <c:pt idx="433">
                  <c:v>30</c:v>
                </c:pt>
                <c:pt idx="434">
                  <c:v>30</c:v>
                </c:pt>
                <c:pt idx="435">
                  <c:v>30</c:v>
                </c:pt>
                <c:pt idx="436">
                  <c:v>30</c:v>
                </c:pt>
                <c:pt idx="437">
                  <c:v>30</c:v>
                </c:pt>
                <c:pt idx="438">
                  <c:v>30</c:v>
                </c:pt>
                <c:pt idx="439">
                  <c:v>30</c:v>
                </c:pt>
                <c:pt idx="440">
                  <c:v>30</c:v>
                </c:pt>
                <c:pt idx="441">
                  <c:v>30</c:v>
                </c:pt>
                <c:pt idx="442">
                  <c:v>30</c:v>
                </c:pt>
                <c:pt idx="443">
                  <c:v>30</c:v>
                </c:pt>
                <c:pt idx="444">
                  <c:v>30</c:v>
                </c:pt>
                <c:pt idx="445">
                  <c:v>30</c:v>
                </c:pt>
                <c:pt idx="446">
                  <c:v>30</c:v>
                </c:pt>
                <c:pt idx="447">
                  <c:v>30</c:v>
                </c:pt>
                <c:pt idx="448">
                  <c:v>30</c:v>
                </c:pt>
                <c:pt idx="449">
                  <c:v>30</c:v>
                </c:pt>
                <c:pt idx="450">
                  <c:v>30</c:v>
                </c:pt>
                <c:pt idx="451">
                  <c:v>30</c:v>
                </c:pt>
                <c:pt idx="452">
                  <c:v>30</c:v>
                </c:pt>
                <c:pt idx="453">
                  <c:v>30</c:v>
                </c:pt>
                <c:pt idx="454">
                  <c:v>30</c:v>
                </c:pt>
                <c:pt idx="455">
                  <c:v>50</c:v>
                </c:pt>
                <c:pt idx="456">
                  <c:v>50</c:v>
                </c:pt>
                <c:pt idx="457">
                  <c:v>50</c:v>
                </c:pt>
                <c:pt idx="458">
                  <c:v>50</c:v>
                </c:pt>
                <c:pt idx="459">
                  <c:v>50</c:v>
                </c:pt>
                <c:pt idx="460">
                  <c:v>50</c:v>
                </c:pt>
                <c:pt idx="461">
                  <c:v>50</c:v>
                </c:pt>
                <c:pt idx="462">
                  <c:v>50</c:v>
                </c:pt>
                <c:pt idx="463">
                  <c:v>50</c:v>
                </c:pt>
                <c:pt idx="464">
                  <c:v>50</c:v>
                </c:pt>
                <c:pt idx="465">
                  <c:v>50</c:v>
                </c:pt>
                <c:pt idx="466">
                  <c:v>50</c:v>
                </c:pt>
                <c:pt idx="467">
                  <c:v>50</c:v>
                </c:pt>
                <c:pt idx="468">
                  <c:v>50</c:v>
                </c:pt>
                <c:pt idx="469">
                  <c:v>50</c:v>
                </c:pt>
                <c:pt idx="470">
                  <c:v>50</c:v>
                </c:pt>
                <c:pt idx="471">
                  <c:v>50</c:v>
                </c:pt>
                <c:pt idx="472">
                  <c:v>50</c:v>
                </c:pt>
                <c:pt idx="473">
                  <c:v>50</c:v>
                </c:pt>
                <c:pt idx="474">
                  <c:v>50</c:v>
                </c:pt>
                <c:pt idx="475">
                  <c:v>50</c:v>
                </c:pt>
                <c:pt idx="476">
                  <c:v>50</c:v>
                </c:pt>
                <c:pt idx="477">
                  <c:v>50</c:v>
                </c:pt>
                <c:pt idx="478">
                  <c:v>50</c:v>
                </c:pt>
                <c:pt idx="479">
                  <c:v>50</c:v>
                </c:pt>
                <c:pt idx="480">
                  <c:v>50</c:v>
                </c:pt>
                <c:pt idx="481">
                  <c:v>50</c:v>
                </c:pt>
                <c:pt idx="482">
                  <c:v>50</c:v>
                </c:pt>
                <c:pt idx="483">
                  <c:v>50</c:v>
                </c:pt>
                <c:pt idx="484">
                  <c:v>50</c:v>
                </c:pt>
                <c:pt idx="485">
                  <c:v>50</c:v>
                </c:pt>
                <c:pt idx="486">
                  <c:v>50</c:v>
                </c:pt>
                <c:pt idx="487">
                  <c:v>50</c:v>
                </c:pt>
                <c:pt idx="488">
                  <c:v>50</c:v>
                </c:pt>
                <c:pt idx="489">
                  <c:v>50</c:v>
                </c:pt>
                <c:pt idx="490">
                  <c:v>50</c:v>
                </c:pt>
                <c:pt idx="491">
                  <c:v>50</c:v>
                </c:pt>
                <c:pt idx="492">
                  <c:v>50</c:v>
                </c:pt>
                <c:pt idx="493">
                  <c:v>50</c:v>
                </c:pt>
                <c:pt idx="494">
                  <c:v>50</c:v>
                </c:pt>
                <c:pt idx="495">
                  <c:v>50</c:v>
                </c:pt>
                <c:pt idx="496">
                  <c:v>50</c:v>
                </c:pt>
                <c:pt idx="497">
                  <c:v>50</c:v>
                </c:pt>
                <c:pt idx="498">
                  <c:v>50</c:v>
                </c:pt>
                <c:pt idx="499">
                  <c:v>50</c:v>
                </c:pt>
                <c:pt idx="500">
                  <c:v>50</c:v>
                </c:pt>
                <c:pt idx="501">
                  <c:v>50</c:v>
                </c:pt>
                <c:pt idx="502">
                  <c:v>50</c:v>
                </c:pt>
                <c:pt idx="503">
                  <c:v>50</c:v>
                </c:pt>
                <c:pt idx="504">
                  <c:v>50</c:v>
                </c:pt>
                <c:pt idx="505">
                  <c:v>50</c:v>
                </c:pt>
                <c:pt idx="506">
                  <c:v>50</c:v>
                </c:pt>
                <c:pt idx="507">
                  <c:v>50</c:v>
                </c:pt>
                <c:pt idx="508">
                  <c:v>50</c:v>
                </c:pt>
                <c:pt idx="509">
                  <c:v>50</c:v>
                </c:pt>
                <c:pt idx="510">
                  <c:v>50</c:v>
                </c:pt>
                <c:pt idx="511">
                  <c:v>50</c:v>
                </c:pt>
                <c:pt idx="512">
                  <c:v>50</c:v>
                </c:pt>
                <c:pt idx="513">
                  <c:v>50</c:v>
                </c:pt>
                <c:pt idx="514">
                  <c:v>50</c:v>
                </c:pt>
                <c:pt idx="515">
                  <c:v>50</c:v>
                </c:pt>
                <c:pt idx="516">
                  <c:v>50</c:v>
                </c:pt>
                <c:pt idx="517">
                  <c:v>50</c:v>
                </c:pt>
                <c:pt idx="518">
                  <c:v>50</c:v>
                </c:pt>
                <c:pt idx="519">
                  <c:v>50</c:v>
                </c:pt>
                <c:pt idx="520">
                  <c:v>50</c:v>
                </c:pt>
                <c:pt idx="521">
                  <c:v>50</c:v>
                </c:pt>
                <c:pt idx="522">
                  <c:v>50</c:v>
                </c:pt>
                <c:pt idx="523">
                  <c:v>50</c:v>
                </c:pt>
                <c:pt idx="524">
                  <c:v>50</c:v>
                </c:pt>
                <c:pt idx="525">
                  <c:v>80</c:v>
                </c:pt>
                <c:pt idx="526">
                  <c:v>80</c:v>
                </c:pt>
                <c:pt idx="527">
                  <c:v>80</c:v>
                </c:pt>
                <c:pt idx="528">
                  <c:v>80</c:v>
                </c:pt>
                <c:pt idx="529">
                  <c:v>80</c:v>
                </c:pt>
                <c:pt idx="530">
                  <c:v>80</c:v>
                </c:pt>
                <c:pt idx="531">
                  <c:v>80</c:v>
                </c:pt>
                <c:pt idx="532">
                  <c:v>80</c:v>
                </c:pt>
                <c:pt idx="533">
                  <c:v>80</c:v>
                </c:pt>
                <c:pt idx="534">
                  <c:v>80</c:v>
                </c:pt>
                <c:pt idx="535">
                  <c:v>80</c:v>
                </c:pt>
                <c:pt idx="536">
                  <c:v>80</c:v>
                </c:pt>
                <c:pt idx="537">
                  <c:v>80</c:v>
                </c:pt>
                <c:pt idx="538">
                  <c:v>80</c:v>
                </c:pt>
                <c:pt idx="539">
                  <c:v>80</c:v>
                </c:pt>
                <c:pt idx="540">
                  <c:v>80</c:v>
                </c:pt>
                <c:pt idx="541">
                  <c:v>80</c:v>
                </c:pt>
                <c:pt idx="542">
                  <c:v>80</c:v>
                </c:pt>
                <c:pt idx="543">
                  <c:v>80</c:v>
                </c:pt>
                <c:pt idx="544">
                  <c:v>80</c:v>
                </c:pt>
                <c:pt idx="545">
                  <c:v>80</c:v>
                </c:pt>
                <c:pt idx="546">
                  <c:v>80</c:v>
                </c:pt>
                <c:pt idx="547">
                  <c:v>80</c:v>
                </c:pt>
                <c:pt idx="548">
                  <c:v>80</c:v>
                </c:pt>
                <c:pt idx="549">
                  <c:v>80</c:v>
                </c:pt>
                <c:pt idx="550">
                  <c:v>80</c:v>
                </c:pt>
                <c:pt idx="551">
                  <c:v>80</c:v>
                </c:pt>
                <c:pt idx="552">
                  <c:v>80</c:v>
                </c:pt>
                <c:pt idx="553">
                  <c:v>80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10</c:v>
                </c:pt>
                <c:pt idx="1710">
                  <c:v>10</c:v>
                </c:pt>
                <c:pt idx="1711">
                  <c:v>10</c:v>
                </c:pt>
                <c:pt idx="1712">
                  <c:v>10</c:v>
                </c:pt>
                <c:pt idx="1713">
                  <c:v>10</c:v>
                </c:pt>
                <c:pt idx="1714">
                  <c:v>10</c:v>
                </c:pt>
                <c:pt idx="1715">
                  <c:v>10</c:v>
                </c:pt>
                <c:pt idx="1716">
                  <c:v>10</c:v>
                </c:pt>
                <c:pt idx="1717">
                  <c:v>10</c:v>
                </c:pt>
                <c:pt idx="1718">
                  <c:v>10</c:v>
                </c:pt>
                <c:pt idx="1719">
                  <c:v>10</c:v>
                </c:pt>
                <c:pt idx="1720">
                  <c:v>10</c:v>
                </c:pt>
                <c:pt idx="1721">
                  <c:v>10</c:v>
                </c:pt>
                <c:pt idx="1722">
                  <c:v>10</c:v>
                </c:pt>
                <c:pt idx="1723">
                  <c:v>10</c:v>
                </c:pt>
                <c:pt idx="1724">
                  <c:v>10</c:v>
                </c:pt>
                <c:pt idx="1725">
                  <c:v>10</c:v>
                </c:pt>
                <c:pt idx="1726">
                  <c:v>10</c:v>
                </c:pt>
                <c:pt idx="1727">
                  <c:v>10</c:v>
                </c:pt>
                <c:pt idx="1728">
                  <c:v>10</c:v>
                </c:pt>
                <c:pt idx="1729">
                  <c:v>10</c:v>
                </c:pt>
                <c:pt idx="1730">
                  <c:v>10</c:v>
                </c:pt>
                <c:pt idx="1731">
                  <c:v>10</c:v>
                </c:pt>
                <c:pt idx="1732">
                  <c:v>10</c:v>
                </c:pt>
                <c:pt idx="1733">
                  <c:v>10</c:v>
                </c:pt>
                <c:pt idx="1734">
                  <c:v>10</c:v>
                </c:pt>
                <c:pt idx="1735">
                  <c:v>10</c:v>
                </c:pt>
                <c:pt idx="1736">
                  <c:v>10</c:v>
                </c:pt>
                <c:pt idx="1737">
                  <c:v>10</c:v>
                </c:pt>
                <c:pt idx="1738">
                  <c:v>10</c:v>
                </c:pt>
                <c:pt idx="1739">
                  <c:v>10</c:v>
                </c:pt>
                <c:pt idx="1740">
                  <c:v>10</c:v>
                </c:pt>
                <c:pt idx="1741">
                  <c:v>10</c:v>
                </c:pt>
                <c:pt idx="1742">
                  <c:v>10</c:v>
                </c:pt>
                <c:pt idx="1743">
                  <c:v>10</c:v>
                </c:pt>
                <c:pt idx="1744">
                  <c:v>10</c:v>
                </c:pt>
                <c:pt idx="1745">
                  <c:v>10</c:v>
                </c:pt>
                <c:pt idx="1746">
                  <c:v>10</c:v>
                </c:pt>
                <c:pt idx="1747">
                  <c:v>10</c:v>
                </c:pt>
                <c:pt idx="1748">
                  <c:v>10</c:v>
                </c:pt>
                <c:pt idx="1749">
                  <c:v>10</c:v>
                </c:pt>
                <c:pt idx="1750">
                  <c:v>10</c:v>
                </c:pt>
                <c:pt idx="1751">
                  <c:v>10</c:v>
                </c:pt>
                <c:pt idx="1752">
                  <c:v>10</c:v>
                </c:pt>
                <c:pt idx="1753">
                  <c:v>10</c:v>
                </c:pt>
                <c:pt idx="1754">
                  <c:v>10</c:v>
                </c:pt>
                <c:pt idx="1755">
                  <c:v>10</c:v>
                </c:pt>
                <c:pt idx="1756">
                  <c:v>10</c:v>
                </c:pt>
                <c:pt idx="1757">
                  <c:v>10</c:v>
                </c:pt>
                <c:pt idx="1758">
                  <c:v>10</c:v>
                </c:pt>
                <c:pt idx="1759">
                  <c:v>10</c:v>
                </c:pt>
                <c:pt idx="1760">
                  <c:v>10</c:v>
                </c:pt>
                <c:pt idx="1761">
                  <c:v>10</c:v>
                </c:pt>
                <c:pt idx="1762">
                  <c:v>10</c:v>
                </c:pt>
                <c:pt idx="1763">
                  <c:v>10</c:v>
                </c:pt>
                <c:pt idx="1764">
                  <c:v>10</c:v>
                </c:pt>
                <c:pt idx="1765">
                  <c:v>10</c:v>
                </c:pt>
                <c:pt idx="1766">
                  <c:v>10</c:v>
                </c:pt>
                <c:pt idx="1767">
                  <c:v>10</c:v>
                </c:pt>
                <c:pt idx="1768">
                  <c:v>10</c:v>
                </c:pt>
                <c:pt idx="1769">
                  <c:v>10</c:v>
                </c:pt>
                <c:pt idx="1770">
                  <c:v>10</c:v>
                </c:pt>
                <c:pt idx="1771">
                  <c:v>10</c:v>
                </c:pt>
                <c:pt idx="1772">
                  <c:v>10</c:v>
                </c:pt>
                <c:pt idx="1773">
                  <c:v>10</c:v>
                </c:pt>
                <c:pt idx="1774">
                  <c:v>10</c:v>
                </c:pt>
                <c:pt idx="1775">
                  <c:v>10</c:v>
                </c:pt>
                <c:pt idx="1776">
                  <c:v>10</c:v>
                </c:pt>
                <c:pt idx="1777">
                  <c:v>10</c:v>
                </c:pt>
                <c:pt idx="1778">
                  <c:v>10</c:v>
                </c:pt>
                <c:pt idx="1779">
                  <c:v>10</c:v>
                </c:pt>
                <c:pt idx="1780">
                  <c:v>10</c:v>
                </c:pt>
                <c:pt idx="1781">
                  <c:v>10</c:v>
                </c:pt>
                <c:pt idx="1782">
                  <c:v>10</c:v>
                </c:pt>
                <c:pt idx="1783">
                  <c:v>10</c:v>
                </c:pt>
                <c:pt idx="1784">
                  <c:v>10</c:v>
                </c:pt>
                <c:pt idx="1785">
                  <c:v>10</c:v>
                </c:pt>
                <c:pt idx="1786">
                  <c:v>10</c:v>
                </c:pt>
                <c:pt idx="1787">
                  <c:v>10</c:v>
                </c:pt>
                <c:pt idx="1788">
                  <c:v>10</c:v>
                </c:pt>
                <c:pt idx="1789">
                  <c:v>10</c:v>
                </c:pt>
                <c:pt idx="1790">
                  <c:v>10</c:v>
                </c:pt>
                <c:pt idx="1791">
                  <c:v>10</c:v>
                </c:pt>
                <c:pt idx="1792">
                  <c:v>10</c:v>
                </c:pt>
                <c:pt idx="1793">
                  <c:v>10</c:v>
                </c:pt>
                <c:pt idx="1794">
                  <c:v>10</c:v>
                </c:pt>
                <c:pt idx="1795">
                  <c:v>10</c:v>
                </c:pt>
                <c:pt idx="1796">
                  <c:v>10</c:v>
                </c:pt>
                <c:pt idx="1797">
                  <c:v>10</c:v>
                </c:pt>
                <c:pt idx="1798">
                  <c:v>10</c:v>
                </c:pt>
                <c:pt idx="1799">
                  <c:v>10</c:v>
                </c:pt>
                <c:pt idx="1800">
                  <c:v>10</c:v>
                </c:pt>
                <c:pt idx="1801">
                  <c:v>10</c:v>
                </c:pt>
                <c:pt idx="1802">
                  <c:v>10</c:v>
                </c:pt>
                <c:pt idx="1803">
                  <c:v>10</c:v>
                </c:pt>
                <c:pt idx="1804">
                  <c:v>10</c:v>
                </c:pt>
                <c:pt idx="1805">
                  <c:v>10</c:v>
                </c:pt>
                <c:pt idx="1806">
                  <c:v>10</c:v>
                </c:pt>
                <c:pt idx="1807">
                  <c:v>10</c:v>
                </c:pt>
                <c:pt idx="1808">
                  <c:v>10</c:v>
                </c:pt>
                <c:pt idx="1809">
                  <c:v>10</c:v>
                </c:pt>
                <c:pt idx="1810">
                  <c:v>10</c:v>
                </c:pt>
                <c:pt idx="1811">
                  <c:v>10</c:v>
                </c:pt>
                <c:pt idx="1812">
                  <c:v>10</c:v>
                </c:pt>
                <c:pt idx="1813">
                  <c:v>10</c:v>
                </c:pt>
                <c:pt idx="1814">
                  <c:v>10</c:v>
                </c:pt>
                <c:pt idx="1815">
                  <c:v>10</c:v>
                </c:pt>
                <c:pt idx="1816">
                  <c:v>10</c:v>
                </c:pt>
                <c:pt idx="1817">
                  <c:v>10</c:v>
                </c:pt>
                <c:pt idx="1818">
                  <c:v>10</c:v>
                </c:pt>
                <c:pt idx="1819">
                  <c:v>10</c:v>
                </c:pt>
                <c:pt idx="1820">
                  <c:v>10</c:v>
                </c:pt>
                <c:pt idx="1821">
                  <c:v>10</c:v>
                </c:pt>
                <c:pt idx="1822">
                  <c:v>10</c:v>
                </c:pt>
                <c:pt idx="1823">
                  <c:v>10</c:v>
                </c:pt>
                <c:pt idx="1824">
                  <c:v>10</c:v>
                </c:pt>
                <c:pt idx="1825">
                  <c:v>10</c:v>
                </c:pt>
                <c:pt idx="1826">
                  <c:v>10</c:v>
                </c:pt>
                <c:pt idx="1827">
                  <c:v>10</c:v>
                </c:pt>
                <c:pt idx="1828">
                  <c:v>10</c:v>
                </c:pt>
                <c:pt idx="1829">
                  <c:v>10</c:v>
                </c:pt>
                <c:pt idx="1830">
                  <c:v>10</c:v>
                </c:pt>
                <c:pt idx="1831">
                  <c:v>10</c:v>
                </c:pt>
                <c:pt idx="1832">
                  <c:v>10</c:v>
                </c:pt>
                <c:pt idx="1833">
                  <c:v>10</c:v>
                </c:pt>
                <c:pt idx="1834">
                  <c:v>10</c:v>
                </c:pt>
                <c:pt idx="1835">
                  <c:v>10</c:v>
                </c:pt>
                <c:pt idx="1836">
                  <c:v>10</c:v>
                </c:pt>
                <c:pt idx="1837">
                  <c:v>10</c:v>
                </c:pt>
                <c:pt idx="1838">
                  <c:v>10</c:v>
                </c:pt>
                <c:pt idx="1839">
                  <c:v>10</c:v>
                </c:pt>
                <c:pt idx="1840">
                  <c:v>10</c:v>
                </c:pt>
                <c:pt idx="1841">
                  <c:v>10</c:v>
                </c:pt>
                <c:pt idx="1842">
                  <c:v>10</c:v>
                </c:pt>
                <c:pt idx="1843">
                  <c:v>10</c:v>
                </c:pt>
                <c:pt idx="1844">
                  <c:v>10</c:v>
                </c:pt>
                <c:pt idx="1845">
                  <c:v>10</c:v>
                </c:pt>
                <c:pt idx="1846">
                  <c:v>10</c:v>
                </c:pt>
                <c:pt idx="1847">
                  <c:v>10</c:v>
                </c:pt>
                <c:pt idx="1848">
                  <c:v>10</c:v>
                </c:pt>
                <c:pt idx="1849">
                  <c:v>10</c:v>
                </c:pt>
                <c:pt idx="1850">
                  <c:v>10</c:v>
                </c:pt>
                <c:pt idx="1851">
                  <c:v>10</c:v>
                </c:pt>
                <c:pt idx="1852">
                  <c:v>10</c:v>
                </c:pt>
                <c:pt idx="1853">
                  <c:v>10</c:v>
                </c:pt>
                <c:pt idx="1854">
                  <c:v>10</c:v>
                </c:pt>
                <c:pt idx="1855">
                  <c:v>10</c:v>
                </c:pt>
                <c:pt idx="1856">
                  <c:v>10</c:v>
                </c:pt>
                <c:pt idx="1857">
                  <c:v>10</c:v>
                </c:pt>
                <c:pt idx="1858">
                  <c:v>10</c:v>
                </c:pt>
                <c:pt idx="1859">
                  <c:v>10</c:v>
                </c:pt>
                <c:pt idx="1860">
                  <c:v>10</c:v>
                </c:pt>
                <c:pt idx="1861">
                  <c:v>10</c:v>
                </c:pt>
                <c:pt idx="1862">
                  <c:v>10</c:v>
                </c:pt>
                <c:pt idx="1863">
                  <c:v>10</c:v>
                </c:pt>
                <c:pt idx="1864">
                  <c:v>10</c:v>
                </c:pt>
                <c:pt idx="1865">
                  <c:v>10</c:v>
                </c:pt>
                <c:pt idx="1866">
                  <c:v>10</c:v>
                </c:pt>
                <c:pt idx="1867">
                  <c:v>10</c:v>
                </c:pt>
                <c:pt idx="1868">
                  <c:v>10</c:v>
                </c:pt>
                <c:pt idx="1869">
                  <c:v>10</c:v>
                </c:pt>
                <c:pt idx="1870">
                  <c:v>10</c:v>
                </c:pt>
                <c:pt idx="1871">
                  <c:v>10</c:v>
                </c:pt>
                <c:pt idx="1872">
                  <c:v>10</c:v>
                </c:pt>
                <c:pt idx="1873">
                  <c:v>10</c:v>
                </c:pt>
                <c:pt idx="1874">
                  <c:v>10</c:v>
                </c:pt>
                <c:pt idx="1875">
                  <c:v>10</c:v>
                </c:pt>
                <c:pt idx="1876">
                  <c:v>10</c:v>
                </c:pt>
                <c:pt idx="1877">
                  <c:v>10</c:v>
                </c:pt>
                <c:pt idx="1878">
                  <c:v>10</c:v>
                </c:pt>
                <c:pt idx="1879">
                  <c:v>10</c:v>
                </c:pt>
                <c:pt idx="1880">
                  <c:v>10</c:v>
                </c:pt>
                <c:pt idx="1881">
                  <c:v>10</c:v>
                </c:pt>
                <c:pt idx="1882">
                  <c:v>10</c:v>
                </c:pt>
                <c:pt idx="1883">
                  <c:v>10</c:v>
                </c:pt>
                <c:pt idx="1884">
                  <c:v>10</c:v>
                </c:pt>
                <c:pt idx="1885">
                  <c:v>10</c:v>
                </c:pt>
                <c:pt idx="1886">
                  <c:v>10</c:v>
                </c:pt>
                <c:pt idx="1887">
                  <c:v>10</c:v>
                </c:pt>
                <c:pt idx="1888">
                  <c:v>10</c:v>
                </c:pt>
                <c:pt idx="1889">
                  <c:v>10</c:v>
                </c:pt>
                <c:pt idx="1890">
                  <c:v>10</c:v>
                </c:pt>
                <c:pt idx="1891">
                  <c:v>10</c:v>
                </c:pt>
                <c:pt idx="1892">
                  <c:v>10</c:v>
                </c:pt>
                <c:pt idx="1893">
                  <c:v>10</c:v>
                </c:pt>
                <c:pt idx="1894">
                  <c:v>10</c:v>
                </c:pt>
                <c:pt idx="1895">
                  <c:v>10</c:v>
                </c:pt>
                <c:pt idx="1896">
                  <c:v>10</c:v>
                </c:pt>
                <c:pt idx="1897">
                  <c:v>10</c:v>
                </c:pt>
                <c:pt idx="1898">
                  <c:v>10</c:v>
                </c:pt>
                <c:pt idx="1899">
                  <c:v>10</c:v>
                </c:pt>
                <c:pt idx="1900">
                  <c:v>10</c:v>
                </c:pt>
                <c:pt idx="1901">
                  <c:v>10</c:v>
                </c:pt>
                <c:pt idx="1902">
                  <c:v>10</c:v>
                </c:pt>
                <c:pt idx="1903">
                  <c:v>10</c:v>
                </c:pt>
                <c:pt idx="1904">
                  <c:v>10</c:v>
                </c:pt>
                <c:pt idx="1905">
                  <c:v>10</c:v>
                </c:pt>
                <c:pt idx="1906">
                  <c:v>10</c:v>
                </c:pt>
                <c:pt idx="1907">
                  <c:v>10</c:v>
                </c:pt>
                <c:pt idx="1908">
                  <c:v>10</c:v>
                </c:pt>
                <c:pt idx="1909">
                  <c:v>10</c:v>
                </c:pt>
                <c:pt idx="1910">
                  <c:v>10</c:v>
                </c:pt>
                <c:pt idx="1911">
                  <c:v>10</c:v>
                </c:pt>
                <c:pt idx="1912">
                  <c:v>10</c:v>
                </c:pt>
                <c:pt idx="1913">
                  <c:v>10</c:v>
                </c:pt>
                <c:pt idx="1914">
                  <c:v>30</c:v>
                </c:pt>
                <c:pt idx="1915">
                  <c:v>30</c:v>
                </c:pt>
                <c:pt idx="1916">
                  <c:v>30</c:v>
                </c:pt>
                <c:pt idx="1917">
                  <c:v>30</c:v>
                </c:pt>
                <c:pt idx="1918">
                  <c:v>30</c:v>
                </c:pt>
                <c:pt idx="1919">
                  <c:v>30</c:v>
                </c:pt>
                <c:pt idx="1920">
                  <c:v>30</c:v>
                </c:pt>
                <c:pt idx="1921">
                  <c:v>30</c:v>
                </c:pt>
                <c:pt idx="1922">
                  <c:v>30</c:v>
                </c:pt>
                <c:pt idx="1923">
                  <c:v>30</c:v>
                </c:pt>
                <c:pt idx="1924">
                  <c:v>30</c:v>
                </c:pt>
                <c:pt idx="1925">
                  <c:v>30</c:v>
                </c:pt>
                <c:pt idx="1926">
                  <c:v>30</c:v>
                </c:pt>
                <c:pt idx="1927">
                  <c:v>30</c:v>
                </c:pt>
                <c:pt idx="1928">
                  <c:v>30</c:v>
                </c:pt>
                <c:pt idx="1929">
                  <c:v>30</c:v>
                </c:pt>
                <c:pt idx="1930">
                  <c:v>30</c:v>
                </c:pt>
                <c:pt idx="1931">
                  <c:v>30</c:v>
                </c:pt>
                <c:pt idx="1932">
                  <c:v>30</c:v>
                </c:pt>
                <c:pt idx="1933">
                  <c:v>30</c:v>
                </c:pt>
                <c:pt idx="1934">
                  <c:v>30</c:v>
                </c:pt>
                <c:pt idx="1935">
                  <c:v>30</c:v>
                </c:pt>
                <c:pt idx="1936">
                  <c:v>30</c:v>
                </c:pt>
                <c:pt idx="1937">
                  <c:v>30</c:v>
                </c:pt>
                <c:pt idx="1938">
                  <c:v>30</c:v>
                </c:pt>
                <c:pt idx="1939">
                  <c:v>30</c:v>
                </c:pt>
                <c:pt idx="1940">
                  <c:v>30</c:v>
                </c:pt>
                <c:pt idx="1941">
                  <c:v>30</c:v>
                </c:pt>
                <c:pt idx="1942">
                  <c:v>30</c:v>
                </c:pt>
                <c:pt idx="1943">
                  <c:v>30</c:v>
                </c:pt>
                <c:pt idx="1944">
                  <c:v>30</c:v>
                </c:pt>
                <c:pt idx="1945">
                  <c:v>30</c:v>
                </c:pt>
                <c:pt idx="1946">
                  <c:v>30</c:v>
                </c:pt>
                <c:pt idx="1947">
                  <c:v>30</c:v>
                </c:pt>
                <c:pt idx="1948">
                  <c:v>30</c:v>
                </c:pt>
                <c:pt idx="1949">
                  <c:v>30</c:v>
                </c:pt>
                <c:pt idx="1950">
                  <c:v>30</c:v>
                </c:pt>
                <c:pt idx="1951">
                  <c:v>30</c:v>
                </c:pt>
                <c:pt idx="1952">
                  <c:v>30</c:v>
                </c:pt>
                <c:pt idx="1953">
                  <c:v>30</c:v>
                </c:pt>
                <c:pt idx="1954">
                  <c:v>30</c:v>
                </c:pt>
                <c:pt idx="1955">
                  <c:v>30</c:v>
                </c:pt>
                <c:pt idx="1956">
                  <c:v>30</c:v>
                </c:pt>
                <c:pt idx="1957">
                  <c:v>30</c:v>
                </c:pt>
                <c:pt idx="1958">
                  <c:v>30</c:v>
                </c:pt>
                <c:pt idx="1959">
                  <c:v>30</c:v>
                </c:pt>
                <c:pt idx="1960">
                  <c:v>30</c:v>
                </c:pt>
                <c:pt idx="1961">
                  <c:v>30</c:v>
                </c:pt>
                <c:pt idx="1962">
                  <c:v>30</c:v>
                </c:pt>
                <c:pt idx="1963">
                  <c:v>30</c:v>
                </c:pt>
                <c:pt idx="1964">
                  <c:v>30</c:v>
                </c:pt>
                <c:pt idx="1965">
                  <c:v>30</c:v>
                </c:pt>
                <c:pt idx="1966">
                  <c:v>30</c:v>
                </c:pt>
                <c:pt idx="1967">
                  <c:v>30</c:v>
                </c:pt>
                <c:pt idx="1968">
                  <c:v>30</c:v>
                </c:pt>
                <c:pt idx="1969">
                  <c:v>30</c:v>
                </c:pt>
                <c:pt idx="1970">
                  <c:v>30</c:v>
                </c:pt>
                <c:pt idx="1971">
                  <c:v>30</c:v>
                </c:pt>
                <c:pt idx="1972">
                  <c:v>30</c:v>
                </c:pt>
                <c:pt idx="1973">
                  <c:v>30</c:v>
                </c:pt>
                <c:pt idx="1974">
                  <c:v>30</c:v>
                </c:pt>
                <c:pt idx="1975">
                  <c:v>30</c:v>
                </c:pt>
                <c:pt idx="1976">
                  <c:v>30</c:v>
                </c:pt>
                <c:pt idx="1977">
                  <c:v>30</c:v>
                </c:pt>
                <c:pt idx="1978">
                  <c:v>30</c:v>
                </c:pt>
                <c:pt idx="1979">
                  <c:v>30</c:v>
                </c:pt>
                <c:pt idx="1980">
                  <c:v>30</c:v>
                </c:pt>
                <c:pt idx="1981">
                  <c:v>30</c:v>
                </c:pt>
                <c:pt idx="1982">
                  <c:v>30</c:v>
                </c:pt>
                <c:pt idx="1983">
                  <c:v>30</c:v>
                </c:pt>
                <c:pt idx="1984">
                  <c:v>30</c:v>
                </c:pt>
                <c:pt idx="1985">
                  <c:v>30</c:v>
                </c:pt>
                <c:pt idx="1986">
                  <c:v>30</c:v>
                </c:pt>
                <c:pt idx="1987">
                  <c:v>30</c:v>
                </c:pt>
                <c:pt idx="1988">
                  <c:v>30</c:v>
                </c:pt>
                <c:pt idx="1989">
                  <c:v>30</c:v>
                </c:pt>
                <c:pt idx="1990">
                  <c:v>30</c:v>
                </c:pt>
                <c:pt idx="1991">
                  <c:v>30</c:v>
                </c:pt>
                <c:pt idx="1992">
                  <c:v>30</c:v>
                </c:pt>
                <c:pt idx="1993">
                  <c:v>30</c:v>
                </c:pt>
                <c:pt idx="1994">
                  <c:v>30</c:v>
                </c:pt>
                <c:pt idx="1995">
                  <c:v>30</c:v>
                </c:pt>
                <c:pt idx="1996">
                  <c:v>40</c:v>
                </c:pt>
                <c:pt idx="1997">
                  <c:v>40</c:v>
                </c:pt>
                <c:pt idx="1998">
                  <c:v>40</c:v>
                </c:pt>
                <c:pt idx="1999">
                  <c:v>40</c:v>
                </c:pt>
                <c:pt idx="2000">
                  <c:v>40</c:v>
                </c:pt>
                <c:pt idx="2001">
                  <c:v>40</c:v>
                </c:pt>
                <c:pt idx="2002">
                  <c:v>40</c:v>
                </c:pt>
                <c:pt idx="2003">
                  <c:v>40</c:v>
                </c:pt>
                <c:pt idx="2004">
                  <c:v>40</c:v>
                </c:pt>
                <c:pt idx="2005">
                  <c:v>40</c:v>
                </c:pt>
                <c:pt idx="2006">
                  <c:v>40</c:v>
                </c:pt>
                <c:pt idx="2007">
                  <c:v>40</c:v>
                </c:pt>
                <c:pt idx="2008">
                  <c:v>40</c:v>
                </c:pt>
                <c:pt idx="2009">
                  <c:v>40</c:v>
                </c:pt>
                <c:pt idx="2010">
                  <c:v>40</c:v>
                </c:pt>
                <c:pt idx="2011">
                  <c:v>40</c:v>
                </c:pt>
                <c:pt idx="2012">
                  <c:v>40</c:v>
                </c:pt>
                <c:pt idx="2013">
                  <c:v>40</c:v>
                </c:pt>
                <c:pt idx="2014">
                  <c:v>40</c:v>
                </c:pt>
                <c:pt idx="2015">
                  <c:v>40</c:v>
                </c:pt>
                <c:pt idx="2016">
                  <c:v>40</c:v>
                </c:pt>
                <c:pt idx="2017">
                  <c:v>40</c:v>
                </c:pt>
                <c:pt idx="2018">
                  <c:v>40</c:v>
                </c:pt>
                <c:pt idx="2019">
                  <c:v>40</c:v>
                </c:pt>
                <c:pt idx="2020">
                  <c:v>40</c:v>
                </c:pt>
                <c:pt idx="2021">
                  <c:v>40</c:v>
                </c:pt>
                <c:pt idx="2022">
                  <c:v>40</c:v>
                </c:pt>
                <c:pt idx="2023">
                  <c:v>40</c:v>
                </c:pt>
                <c:pt idx="2024">
                  <c:v>40</c:v>
                </c:pt>
                <c:pt idx="2025">
                  <c:v>40</c:v>
                </c:pt>
                <c:pt idx="2026">
                  <c:v>40</c:v>
                </c:pt>
                <c:pt idx="2027">
                  <c:v>40</c:v>
                </c:pt>
                <c:pt idx="2028">
                  <c:v>40</c:v>
                </c:pt>
                <c:pt idx="2029">
                  <c:v>40</c:v>
                </c:pt>
                <c:pt idx="2030">
                  <c:v>40</c:v>
                </c:pt>
                <c:pt idx="2031">
                  <c:v>40</c:v>
                </c:pt>
                <c:pt idx="2032">
                  <c:v>40</c:v>
                </c:pt>
                <c:pt idx="2033">
                  <c:v>40</c:v>
                </c:pt>
                <c:pt idx="2034">
                  <c:v>40</c:v>
                </c:pt>
                <c:pt idx="2035">
                  <c:v>40</c:v>
                </c:pt>
                <c:pt idx="2036">
                  <c:v>40</c:v>
                </c:pt>
                <c:pt idx="2037">
                  <c:v>40</c:v>
                </c:pt>
                <c:pt idx="2038">
                  <c:v>40</c:v>
                </c:pt>
                <c:pt idx="2039">
                  <c:v>40</c:v>
                </c:pt>
                <c:pt idx="2040">
                  <c:v>40</c:v>
                </c:pt>
                <c:pt idx="2041">
                  <c:v>40</c:v>
                </c:pt>
                <c:pt idx="2042">
                  <c:v>40</c:v>
                </c:pt>
                <c:pt idx="2043">
                  <c:v>40</c:v>
                </c:pt>
                <c:pt idx="2044">
                  <c:v>40</c:v>
                </c:pt>
                <c:pt idx="2045">
                  <c:v>40</c:v>
                </c:pt>
                <c:pt idx="2046">
                  <c:v>40</c:v>
                </c:pt>
                <c:pt idx="2047">
                  <c:v>40</c:v>
                </c:pt>
                <c:pt idx="2048">
                  <c:v>40</c:v>
                </c:pt>
                <c:pt idx="2049">
                  <c:v>40</c:v>
                </c:pt>
                <c:pt idx="2050">
                  <c:v>40</c:v>
                </c:pt>
                <c:pt idx="2051">
                  <c:v>40</c:v>
                </c:pt>
                <c:pt idx="2052">
                  <c:v>40</c:v>
                </c:pt>
                <c:pt idx="2053">
                  <c:v>40</c:v>
                </c:pt>
                <c:pt idx="2054">
                  <c:v>40</c:v>
                </c:pt>
                <c:pt idx="2055">
                  <c:v>40</c:v>
                </c:pt>
                <c:pt idx="2056">
                  <c:v>40</c:v>
                </c:pt>
                <c:pt idx="2057">
                  <c:v>40</c:v>
                </c:pt>
                <c:pt idx="2058">
                  <c:v>40</c:v>
                </c:pt>
                <c:pt idx="2059">
                  <c:v>40</c:v>
                </c:pt>
                <c:pt idx="2060">
                  <c:v>40</c:v>
                </c:pt>
                <c:pt idx="2061">
                  <c:v>40</c:v>
                </c:pt>
                <c:pt idx="2062">
                  <c:v>40</c:v>
                </c:pt>
                <c:pt idx="2063">
                  <c:v>40</c:v>
                </c:pt>
                <c:pt idx="2064">
                  <c:v>40</c:v>
                </c:pt>
                <c:pt idx="2065">
                  <c:v>50</c:v>
                </c:pt>
                <c:pt idx="2066">
                  <c:v>50</c:v>
                </c:pt>
                <c:pt idx="2067">
                  <c:v>50</c:v>
                </c:pt>
                <c:pt idx="2068">
                  <c:v>50</c:v>
                </c:pt>
                <c:pt idx="2069">
                  <c:v>50</c:v>
                </c:pt>
                <c:pt idx="2070">
                  <c:v>50</c:v>
                </c:pt>
                <c:pt idx="2071">
                  <c:v>50</c:v>
                </c:pt>
                <c:pt idx="2072">
                  <c:v>50</c:v>
                </c:pt>
                <c:pt idx="2073">
                  <c:v>50</c:v>
                </c:pt>
                <c:pt idx="2074">
                  <c:v>50</c:v>
                </c:pt>
                <c:pt idx="2075">
                  <c:v>50</c:v>
                </c:pt>
                <c:pt idx="2076">
                  <c:v>50</c:v>
                </c:pt>
                <c:pt idx="2077">
                  <c:v>50</c:v>
                </c:pt>
                <c:pt idx="2078">
                  <c:v>50</c:v>
                </c:pt>
                <c:pt idx="2079">
                  <c:v>50</c:v>
                </c:pt>
                <c:pt idx="2080">
                  <c:v>50</c:v>
                </c:pt>
                <c:pt idx="2081">
                  <c:v>50</c:v>
                </c:pt>
                <c:pt idx="2082">
                  <c:v>50</c:v>
                </c:pt>
                <c:pt idx="2083">
                  <c:v>50</c:v>
                </c:pt>
                <c:pt idx="2084">
                  <c:v>50</c:v>
                </c:pt>
                <c:pt idx="2085">
                  <c:v>50</c:v>
                </c:pt>
                <c:pt idx="2086">
                  <c:v>50</c:v>
                </c:pt>
                <c:pt idx="2087">
                  <c:v>50</c:v>
                </c:pt>
                <c:pt idx="2088">
                  <c:v>50</c:v>
                </c:pt>
                <c:pt idx="2089">
                  <c:v>50</c:v>
                </c:pt>
                <c:pt idx="2090">
                  <c:v>50</c:v>
                </c:pt>
                <c:pt idx="2091">
                  <c:v>50</c:v>
                </c:pt>
                <c:pt idx="2092">
                  <c:v>50</c:v>
                </c:pt>
                <c:pt idx="2093">
                  <c:v>50</c:v>
                </c:pt>
                <c:pt idx="2094">
                  <c:v>50</c:v>
                </c:pt>
                <c:pt idx="2095">
                  <c:v>50</c:v>
                </c:pt>
                <c:pt idx="2096">
                  <c:v>50</c:v>
                </c:pt>
                <c:pt idx="2097">
                  <c:v>50</c:v>
                </c:pt>
                <c:pt idx="2098">
                  <c:v>50</c:v>
                </c:pt>
                <c:pt idx="2099">
                  <c:v>50</c:v>
                </c:pt>
                <c:pt idx="2100">
                  <c:v>50</c:v>
                </c:pt>
                <c:pt idx="2101">
                  <c:v>50</c:v>
                </c:pt>
                <c:pt idx="2102">
                  <c:v>50</c:v>
                </c:pt>
                <c:pt idx="2103">
                  <c:v>50</c:v>
                </c:pt>
                <c:pt idx="2104">
                  <c:v>50</c:v>
                </c:pt>
                <c:pt idx="2105">
                  <c:v>50</c:v>
                </c:pt>
                <c:pt idx="2106">
                  <c:v>50</c:v>
                </c:pt>
                <c:pt idx="2107">
                  <c:v>50</c:v>
                </c:pt>
                <c:pt idx="2108">
                  <c:v>50</c:v>
                </c:pt>
                <c:pt idx="2109">
                  <c:v>50</c:v>
                </c:pt>
                <c:pt idx="2110">
                  <c:v>50</c:v>
                </c:pt>
                <c:pt idx="2111">
                  <c:v>50</c:v>
                </c:pt>
                <c:pt idx="2112">
                  <c:v>50</c:v>
                </c:pt>
                <c:pt idx="2113">
                  <c:v>50</c:v>
                </c:pt>
                <c:pt idx="2114">
                  <c:v>50</c:v>
                </c:pt>
                <c:pt idx="2115">
                  <c:v>100</c:v>
                </c:pt>
                <c:pt idx="2116">
                  <c:v>100</c:v>
                </c:pt>
                <c:pt idx="2117">
                  <c:v>100</c:v>
                </c:pt>
                <c:pt idx="2118">
                  <c:v>100</c:v>
                </c:pt>
                <c:pt idx="2119">
                  <c:v>100</c:v>
                </c:pt>
                <c:pt idx="2120">
                  <c:v>100</c:v>
                </c:pt>
                <c:pt idx="2121">
                  <c:v>100</c:v>
                </c:pt>
                <c:pt idx="2122">
                  <c:v>100</c:v>
                </c:pt>
                <c:pt idx="2123">
                  <c:v>100</c:v>
                </c:pt>
                <c:pt idx="2124">
                  <c:v>100</c:v>
                </c:pt>
                <c:pt idx="2125">
                  <c:v>100</c:v>
                </c:pt>
                <c:pt idx="2126">
                  <c:v>100</c:v>
                </c:pt>
                <c:pt idx="2127">
                  <c:v>100</c:v>
                </c:pt>
                <c:pt idx="2128">
                  <c:v>100</c:v>
                </c:pt>
                <c:pt idx="2129">
                  <c:v>100</c:v>
                </c:pt>
                <c:pt idx="2130">
                  <c:v>100</c:v>
                </c:pt>
                <c:pt idx="2131">
                  <c:v>100</c:v>
                </c:pt>
                <c:pt idx="2132">
                  <c:v>100</c:v>
                </c:pt>
                <c:pt idx="2133">
                  <c:v>100</c:v>
                </c:pt>
                <c:pt idx="2134">
                  <c:v>100</c:v>
                </c:pt>
                <c:pt idx="2135">
                  <c:v>100</c:v>
                </c:pt>
                <c:pt idx="2136">
                  <c:v>100</c:v>
                </c:pt>
                <c:pt idx="2137">
                  <c:v>100</c:v>
                </c:pt>
                <c:pt idx="2138">
                  <c:v>100</c:v>
                </c:pt>
                <c:pt idx="2139">
                  <c:v>100</c:v>
                </c:pt>
                <c:pt idx="2140">
                  <c:v>100</c:v>
                </c:pt>
                <c:pt idx="2141">
                  <c:v>100</c:v>
                </c:pt>
                <c:pt idx="2142">
                  <c:v>100</c:v>
                </c:pt>
                <c:pt idx="2143">
                  <c:v>100</c:v>
                </c:pt>
                <c:pt idx="2144">
                  <c:v>100</c:v>
                </c:pt>
                <c:pt idx="2145">
                  <c:v>100</c:v>
                </c:pt>
                <c:pt idx="2146">
                  <c:v>100</c:v>
                </c:pt>
                <c:pt idx="2147">
                  <c:v>100</c:v>
                </c:pt>
                <c:pt idx="2148">
                  <c:v>100</c:v>
                </c:pt>
                <c:pt idx="2149">
                  <c:v>100</c:v>
                </c:pt>
                <c:pt idx="2150">
                  <c:v>100</c:v>
                </c:pt>
                <c:pt idx="2151">
                  <c:v>100</c:v>
                </c:pt>
                <c:pt idx="2152">
                  <c:v>100</c:v>
                </c:pt>
                <c:pt idx="2153">
                  <c:v>100</c:v>
                </c:pt>
                <c:pt idx="2154">
                  <c:v>100</c:v>
                </c:pt>
                <c:pt idx="2155">
                  <c:v>100</c:v>
                </c:pt>
                <c:pt idx="2156">
                  <c:v>100</c:v>
                </c:pt>
                <c:pt idx="2157">
                  <c:v>100</c:v>
                </c:pt>
                <c:pt idx="2158">
                  <c:v>100</c:v>
                </c:pt>
                <c:pt idx="2159">
                  <c:v>100</c:v>
                </c:pt>
                <c:pt idx="2160">
                  <c:v>100</c:v>
                </c:pt>
                <c:pt idx="2161">
                  <c:v>100</c:v>
                </c:pt>
                <c:pt idx="2162">
                  <c:v>100</c:v>
                </c:pt>
                <c:pt idx="2163">
                  <c:v>100</c:v>
                </c:pt>
                <c:pt idx="2164">
                  <c:v>100</c:v>
                </c:pt>
                <c:pt idx="2165">
                  <c:v>100</c:v>
                </c:pt>
                <c:pt idx="2166">
                  <c:v>100</c:v>
                </c:pt>
                <c:pt idx="2167">
                  <c:v>100</c:v>
                </c:pt>
                <c:pt idx="2168">
                  <c:v>100</c:v>
                </c:pt>
                <c:pt idx="2169">
                  <c:v>100</c:v>
                </c:pt>
                <c:pt idx="2170">
                  <c:v>100</c:v>
                </c:pt>
                <c:pt idx="2171">
                  <c:v>100</c:v>
                </c:pt>
                <c:pt idx="2172">
                  <c:v>100</c:v>
                </c:pt>
                <c:pt idx="2173">
                  <c:v>100</c:v>
                </c:pt>
                <c:pt idx="2174">
                  <c:v>100</c:v>
                </c:pt>
                <c:pt idx="2175">
                  <c:v>100</c:v>
                </c:pt>
                <c:pt idx="2176">
                  <c:v>100</c:v>
                </c:pt>
                <c:pt idx="2177">
                  <c:v>100</c:v>
                </c:pt>
                <c:pt idx="2178">
                  <c:v>100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30</c:v>
                </c:pt>
                <c:pt idx="3009">
                  <c:v>30</c:v>
                </c:pt>
                <c:pt idx="3010">
                  <c:v>30</c:v>
                </c:pt>
                <c:pt idx="3011">
                  <c:v>30</c:v>
                </c:pt>
                <c:pt idx="3012">
                  <c:v>30</c:v>
                </c:pt>
                <c:pt idx="3013">
                  <c:v>40</c:v>
                </c:pt>
                <c:pt idx="3014">
                  <c:v>40</c:v>
                </c:pt>
                <c:pt idx="3015">
                  <c:v>40</c:v>
                </c:pt>
                <c:pt idx="3016">
                  <c:v>40</c:v>
                </c:pt>
                <c:pt idx="3017">
                  <c:v>40</c:v>
                </c:pt>
                <c:pt idx="3018">
                  <c:v>50</c:v>
                </c:pt>
                <c:pt idx="3019">
                  <c:v>50</c:v>
                </c:pt>
                <c:pt idx="3020">
                  <c:v>50</c:v>
                </c:pt>
                <c:pt idx="3021">
                  <c:v>50</c:v>
                </c:pt>
                <c:pt idx="3022">
                  <c:v>50</c:v>
                </c:pt>
                <c:pt idx="3023">
                  <c:v>60</c:v>
                </c:pt>
                <c:pt idx="3024">
                  <c:v>60</c:v>
                </c:pt>
                <c:pt idx="3025">
                  <c:v>60</c:v>
                </c:pt>
                <c:pt idx="3026">
                  <c:v>60</c:v>
                </c:pt>
                <c:pt idx="3027">
                  <c:v>60</c:v>
                </c:pt>
                <c:pt idx="3028">
                  <c:v>70</c:v>
                </c:pt>
                <c:pt idx="3029">
                  <c:v>70</c:v>
                </c:pt>
                <c:pt idx="3030">
                  <c:v>70</c:v>
                </c:pt>
                <c:pt idx="3031">
                  <c:v>70</c:v>
                </c:pt>
                <c:pt idx="3032">
                  <c:v>70</c:v>
                </c:pt>
                <c:pt idx="3033">
                  <c:v>80</c:v>
                </c:pt>
                <c:pt idx="3034">
                  <c:v>80</c:v>
                </c:pt>
                <c:pt idx="3035">
                  <c:v>80</c:v>
                </c:pt>
                <c:pt idx="3036">
                  <c:v>80</c:v>
                </c:pt>
                <c:pt idx="3037">
                  <c:v>80</c:v>
                </c:pt>
                <c:pt idx="3038">
                  <c:v>90</c:v>
                </c:pt>
                <c:pt idx="3039">
                  <c:v>90</c:v>
                </c:pt>
                <c:pt idx="3040">
                  <c:v>90</c:v>
                </c:pt>
                <c:pt idx="3041">
                  <c:v>90</c:v>
                </c:pt>
                <c:pt idx="3042">
                  <c:v>90</c:v>
                </c:pt>
                <c:pt idx="3043">
                  <c:v>100</c:v>
                </c:pt>
                <c:pt idx="3044">
                  <c:v>100</c:v>
                </c:pt>
                <c:pt idx="3045">
                  <c:v>100</c:v>
                </c:pt>
                <c:pt idx="3046">
                  <c:v>100</c:v>
                </c:pt>
                <c:pt idx="3047">
                  <c:v>100</c:v>
                </c:pt>
                <c:pt idx="3048">
                  <c:v>100</c:v>
                </c:pt>
                <c:pt idx="3049">
                  <c:v>100</c:v>
                </c:pt>
                <c:pt idx="3050">
                  <c:v>100</c:v>
                </c:pt>
                <c:pt idx="3051">
                  <c:v>100</c:v>
                </c:pt>
                <c:pt idx="3052">
                  <c:v>100</c:v>
                </c:pt>
                <c:pt idx="3053">
                  <c:v>100</c:v>
                </c:pt>
                <c:pt idx="3054">
                  <c:v>100</c:v>
                </c:pt>
                <c:pt idx="3055">
                  <c:v>100</c:v>
                </c:pt>
                <c:pt idx="3056">
                  <c:v>100</c:v>
                </c:pt>
                <c:pt idx="3057">
                  <c:v>100</c:v>
                </c:pt>
                <c:pt idx="3058">
                  <c:v>100</c:v>
                </c:pt>
                <c:pt idx="3059">
                  <c:v>100</c:v>
                </c:pt>
                <c:pt idx="3060">
                  <c:v>100</c:v>
                </c:pt>
                <c:pt idx="3061">
                  <c:v>100</c:v>
                </c:pt>
                <c:pt idx="3062">
                  <c:v>100</c:v>
                </c:pt>
                <c:pt idx="3063">
                  <c:v>100</c:v>
                </c:pt>
                <c:pt idx="3064">
                  <c:v>100</c:v>
                </c:pt>
                <c:pt idx="3065">
                  <c:v>100</c:v>
                </c:pt>
                <c:pt idx="3066">
                  <c:v>100</c:v>
                </c:pt>
                <c:pt idx="3067">
                  <c:v>100</c:v>
                </c:pt>
                <c:pt idx="3068">
                  <c:v>100</c:v>
                </c:pt>
                <c:pt idx="3069">
                  <c:v>100</c:v>
                </c:pt>
                <c:pt idx="3070">
                  <c:v>100</c:v>
                </c:pt>
                <c:pt idx="3071">
                  <c:v>100</c:v>
                </c:pt>
                <c:pt idx="3072">
                  <c:v>100</c:v>
                </c:pt>
                <c:pt idx="3073">
                  <c:v>100</c:v>
                </c:pt>
                <c:pt idx="3074">
                  <c:v>100</c:v>
                </c:pt>
                <c:pt idx="3075">
                  <c:v>100</c:v>
                </c:pt>
                <c:pt idx="3076">
                  <c:v>100</c:v>
                </c:pt>
                <c:pt idx="3077">
                  <c:v>100</c:v>
                </c:pt>
                <c:pt idx="3078">
                  <c:v>100</c:v>
                </c:pt>
                <c:pt idx="3079">
                  <c:v>100</c:v>
                </c:pt>
                <c:pt idx="3080">
                  <c:v>100</c:v>
                </c:pt>
                <c:pt idx="3081">
                  <c:v>100</c:v>
                </c:pt>
                <c:pt idx="3082">
                  <c:v>100</c:v>
                </c:pt>
                <c:pt idx="3083">
                  <c:v>100</c:v>
                </c:pt>
                <c:pt idx="3084">
                  <c:v>100</c:v>
                </c:pt>
                <c:pt idx="3085">
                  <c:v>100</c:v>
                </c:pt>
                <c:pt idx="3086">
                  <c:v>100</c:v>
                </c:pt>
                <c:pt idx="3087">
                  <c:v>100</c:v>
                </c:pt>
                <c:pt idx="3088">
                  <c:v>100</c:v>
                </c:pt>
                <c:pt idx="3089">
                  <c:v>100</c:v>
                </c:pt>
                <c:pt idx="3090">
                  <c:v>100</c:v>
                </c:pt>
                <c:pt idx="3091">
                  <c:v>100</c:v>
                </c:pt>
                <c:pt idx="3092">
                  <c:v>100</c:v>
                </c:pt>
                <c:pt idx="3093">
                  <c:v>100</c:v>
                </c:pt>
                <c:pt idx="3094">
                  <c:v>100</c:v>
                </c:pt>
                <c:pt idx="3095">
                  <c:v>100</c:v>
                </c:pt>
                <c:pt idx="3096">
                  <c:v>100</c:v>
                </c:pt>
                <c:pt idx="3097">
                  <c:v>100</c:v>
                </c:pt>
                <c:pt idx="3098">
                  <c:v>100</c:v>
                </c:pt>
                <c:pt idx="3099">
                  <c:v>100</c:v>
                </c:pt>
                <c:pt idx="3100">
                  <c:v>100</c:v>
                </c:pt>
                <c:pt idx="3101">
                  <c:v>100</c:v>
                </c:pt>
                <c:pt idx="3102">
                  <c:v>100</c:v>
                </c:pt>
                <c:pt idx="3103">
                  <c:v>100</c:v>
                </c:pt>
                <c:pt idx="3104">
                  <c:v>100</c:v>
                </c:pt>
                <c:pt idx="3105">
                  <c:v>100</c:v>
                </c:pt>
                <c:pt idx="3106">
                  <c:v>100</c:v>
                </c:pt>
                <c:pt idx="3107">
                  <c:v>100</c:v>
                </c:pt>
                <c:pt idx="3108">
                  <c:v>100</c:v>
                </c:pt>
                <c:pt idx="3109">
                  <c:v>100</c:v>
                </c:pt>
                <c:pt idx="3110">
                  <c:v>100</c:v>
                </c:pt>
                <c:pt idx="3111">
                  <c:v>100</c:v>
                </c:pt>
                <c:pt idx="3112">
                  <c:v>100</c:v>
                </c:pt>
                <c:pt idx="3113">
                  <c:v>100</c:v>
                </c:pt>
                <c:pt idx="3114">
                  <c:v>100</c:v>
                </c:pt>
                <c:pt idx="3115">
                  <c:v>100</c:v>
                </c:pt>
                <c:pt idx="3116">
                  <c:v>100</c:v>
                </c:pt>
                <c:pt idx="3117">
                  <c:v>100</c:v>
                </c:pt>
                <c:pt idx="3118">
                  <c:v>100</c:v>
                </c:pt>
                <c:pt idx="3119">
                  <c:v>100</c:v>
                </c:pt>
                <c:pt idx="3120">
                  <c:v>100</c:v>
                </c:pt>
                <c:pt idx="3121">
                  <c:v>100</c:v>
                </c:pt>
                <c:pt idx="3122">
                  <c:v>100</c:v>
                </c:pt>
                <c:pt idx="3123">
                  <c:v>100</c:v>
                </c:pt>
                <c:pt idx="3124">
                  <c:v>100</c:v>
                </c:pt>
                <c:pt idx="3125">
                  <c:v>100</c:v>
                </c:pt>
                <c:pt idx="3126">
                  <c:v>100</c:v>
                </c:pt>
                <c:pt idx="3127">
                  <c:v>100</c:v>
                </c:pt>
                <c:pt idx="3128">
                  <c:v>100</c:v>
                </c:pt>
                <c:pt idx="3129">
                  <c:v>100</c:v>
                </c:pt>
                <c:pt idx="3130">
                  <c:v>100</c:v>
                </c:pt>
                <c:pt idx="3131">
                  <c:v>100</c:v>
                </c:pt>
                <c:pt idx="3132">
                  <c:v>100</c:v>
                </c:pt>
                <c:pt idx="3133">
                  <c:v>100</c:v>
                </c:pt>
                <c:pt idx="3134">
                  <c:v>100</c:v>
                </c:pt>
                <c:pt idx="3135">
                  <c:v>100</c:v>
                </c:pt>
                <c:pt idx="3136">
                  <c:v>100</c:v>
                </c:pt>
                <c:pt idx="3137">
                  <c:v>100</c:v>
                </c:pt>
                <c:pt idx="3138">
                  <c:v>100</c:v>
                </c:pt>
                <c:pt idx="3139">
                  <c:v>100</c:v>
                </c:pt>
                <c:pt idx="3140">
                  <c:v>100</c:v>
                </c:pt>
                <c:pt idx="3141">
                  <c:v>100</c:v>
                </c:pt>
                <c:pt idx="3142">
                  <c:v>100</c:v>
                </c:pt>
                <c:pt idx="3143">
                  <c:v>100</c:v>
                </c:pt>
                <c:pt idx="3144">
                  <c:v>100</c:v>
                </c:pt>
                <c:pt idx="3145">
                  <c:v>100</c:v>
                </c:pt>
                <c:pt idx="3146">
                  <c:v>100</c:v>
                </c:pt>
                <c:pt idx="3147">
                  <c:v>100</c:v>
                </c:pt>
                <c:pt idx="3148">
                  <c:v>100</c:v>
                </c:pt>
                <c:pt idx="3149">
                  <c:v>100</c:v>
                </c:pt>
                <c:pt idx="3150">
                  <c:v>100</c:v>
                </c:pt>
                <c:pt idx="3151">
                  <c:v>100</c:v>
                </c:pt>
                <c:pt idx="3152">
                  <c:v>100</c:v>
                </c:pt>
                <c:pt idx="3153">
                  <c:v>100</c:v>
                </c:pt>
                <c:pt idx="3154">
                  <c:v>100</c:v>
                </c:pt>
                <c:pt idx="3155">
                  <c:v>100</c:v>
                </c:pt>
                <c:pt idx="3156">
                  <c:v>100</c:v>
                </c:pt>
                <c:pt idx="3157">
                  <c:v>100</c:v>
                </c:pt>
                <c:pt idx="3158">
                  <c:v>100</c:v>
                </c:pt>
                <c:pt idx="3159">
                  <c:v>100</c:v>
                </c:pt>
                <c:pt idx="3160">
                  <c:v>100</c:v>
                </c:pt>
                <c:pt idx="3161">
                  <c:v>100</c:v>
                </c:pt>
                <c:pt idx="3162">
                  <c:v>100</c:v>
                </c:pt>
                <c:pt idx="3163">
                  <c:v>100</c:v>
                </c:pt>
                <c:pt idx="3164">
                  <c:v>100</c:v>
                </c:pt>
                <c:pt idx="3165">
                  <c:v>100</c:v>
                </c:pt>
                <c:pt idx="3166">
                  <c:v>100</c:v>
                </c:pt>
                <c:pt idx="3167">
                  <c:v>100</c:v>
                </c:pt>
                <c:pt idx="3168">
                  <c:v>100</c:v>
                </c:pt>
                <c:pt idx="3169">
                  <c:v>100</c:v>
                </c:pt>
                <c:pt idx="3170">
                  <c:v>100</c:v>
                </c:pt>
                <c:pt idx="3171">
                  <c:v>100</c:v>
                </c:pt>
                <c:pt idx="3172">
                  <c:v>100</c:v>
                </c:pt>
                <c:pt idx="3173">
                  <c:v>100</c:v>
                </c:pt>
                <c:pt idx="3174">
                  <c:v>100</c:v>
                </c:pt>
                <c:pt idx="3175">
                  <c:v>100</c:v>
                </c:pt>
                <c:pt idx="3176">
                  <c:v>100</c:v>
                </c:pt>
                <c:pt idx="3177">
                  <c:v>100</c:v>
                </c:pt>
                <c:pt idx="3178">
                  <c:v>100</c:v>
                </c:pt>
                <c:pt idx="3179">
                  <c:v>100</c:v>
                </c:pt>
                <c:pt idx="3180">
                  <c:v>100</c:v>
                </c:pt>
                <c:pt idx="3181">
                  <c:v>100</c:v>
                </c:pt>
                <c:pt idx="3182">
                  <c:v>100</c:v>
                </c:pt>
                <c:pt idx="3183">
                  <c:v>100</c:v>
                </c:pt>
                <c:pt idx="3184">
                  <c:v>100</c:v>
                </c:pt>
                <c:pt idx="3185">
                  <c:v>100</c:v>
                </c:pt>
                <c:pt idx="3186">
                  <c:v>100</c:v>
                </c:pt>
                <c:pt idx="3187">
                  <c:v>100</c:v>
                </c:pt>
                <c:pt idx="3188">
                  <c:v>100</c:v>
                </c:pt>
                <c:pt idx="3189">
                  <c:v>100</c:v>
                </c:pt>
                <c:pt idx="3190">
                  <c:v>100</c:v>
                </c:pt>
                <c:pt idx="3191">
                  <c:v>100</c:v>
                </c:pt>
                <c:pt idx="3192">
                  <c:v>100</c:v>
                </c:pt>
                <c:pt idx="3193">
                  <c:v>100</c:v>
                </c:pt>
                <c:pt idx="3194">
                  <c:v>100</c:v>
                </c:pt>
                <c:pt idx="3195">
                  <c:v>100</c:v>
                </c:pt>
                <c:pt idx="3196">
                  <c:v>100</c:v>
                </c:pt>
                <c:pt idx="3197">
                  <c:v>100</c:v>
                </c:pt>
                <c:pt idx="3198">
                  <c:v>100</c:v>
                </c:pt>
                <c:pt idx="3199">
                  <c:v>100</c:v>
                </c:pt>
                <c:pt idx="3200">
                  <c:v>100</c:v>
                </c:pt>
                <c:pt idx="3201">
                  <c:v>100</c:v>
                </c:pt>
                <c:pt idx="3202">
                  <c:v>100</c:v>
                </c:pt>
                <c:pt idx="3203">
                  <c:v>100</c:v>
                </c:pt>
                <c:pt idx="3204">
                  <c:v>100</c:v>
                </c:pt>
                <c:pt idx="3205">
                  <c:v>100</c:v>
                </c:pt>
                <c:pt idx="3206">
                  <c:v>100</c:v>
                </c:pt>
                <c:pt idx="3207">
                  <c:v>100</c:v>
                </c:pt>
                <c:pt idx="3208">
                  <c:v>100</c:v>
                </c:pt>
                <c:pt idx="3209">
                  <c:v>100</c:v>
                </c:pt>
                <c:pt idx="3210">
                  <c:v>100</c:v>
                </c:pt>
                <c:pt idx="3211">
                  <c:v>100</c:v>
                </c:pt>
                <c:pt idx="3212">
                  <c:v>100</c:v>
                </c:pt>
                <c:pt idx="3213">
                  <c:v>100</c:v>
                </c:pt>
                <c:pt idx="3214">
                  <c:v>100</c:v>
                </c:pt>
                <c:pt idx="3215">
                  <c:v>100</c:v>
                </c:pt>
                <c:pt idx="3216">
                  <c:v>100</c:v>
                </c:pt>
                <c:pt idx="3217">
                  <c:v>100</c:v>
                </c:pt>
                <c:pt idx="3218">
                  <c:v>100</c:v>
                </c:pt>
                <c:pt idx="3219">
                  <c:v>100</c:v>
                </c:pt>
                <c:pt idx="3220">
                  <c:v>100</c:v>
                </c:pt>
                <c:pt idx="3221">
                  <c:v>100</c:v>
                </c:pt>
                <c:pt idx="3222">
                  <c:v>100</c:v>
                </c:pt>
                <c:pt idx="3223">
                  <c:v>100</c:v>
                </c:pt>
                <c:pt idx="3224">
                  <c:v>100</c:v>
                </c:pt>
                <c:pt idx="3225">
                  <c:v>100</c:v>
                </c:pt>
                <c:pt idx="3226">
                  <c:v>100</c:v>
                </c:pt>
                <c:pt idx="3227">
                  <c:v>100</c:v>
                </c:pt>
                <c:pt idx="3228">
                  <c:v>100</c:v>
                </c:pt>
                <c:pt idx="3229">
                  <c:v>100</c:v>
                </c:pt>
                <c:pt idx="3230">
                  <c:v>100</c:v>
                </c:pt>
                <c:pt idx="3231">
                  <c:v>100</c:v>
                </c:pt>
                <c:pt idx="3232">
                  <c:v>100</c:v>
                </c:pt>
                <c:pt idx="3233">
                  <c:v>100</c:v>
                </c:pt>
                <c:pt idx="3234">
                  <c:v>100</c:v>
                </c:pt>
                <c:pt idx="3235">
                  <c:v>100</c:v>
                </c:pt>
                <c:pt idx="3236">
                  <c:v>100</c:v>
                </c:pt>
                <c:pt idx="3237">
                  <c:v>100</c:v>
                </c:pt>
                <c:pt idx="3238">
                  <c:v>100</c:v>
                </c:pt>
                <c:pt idx="3239">
                  <c:v>100</c:v>
                </c:pt>
                <c:pt idx="3240">
                  <c:v>100</c:v>
                </c:pt>
                <c:pt idx="3241">
                  <c:v>100</c:v>
                </c:pt>
                <c:pt idx="3242">
                  <c:v>100</c:v>
                </c:pt>
                <c:pt idx="3243">
                  <c:v>100</c:v>
                </c:pt>
                <c:pt idx="3244">
                  <c:v>100</c:v>
                </c:pt>
                <c:pt idx="3245">
                  <c:v>100</c:v>
                </c:pt>
                <c:pt idx="3246">
                  <c:v>100</c:v>
                </c:pt>
                <c:pt idx="3247">
                  <c:v>100</c:v>
                </c:pt>
                <c:pt idx="3248">
                  <c:v>100</c:v>
                </c:pt>
                <c:pt idx="3249">
                  <c:v>100</c:v>
                </c:pt>
                <c:pt idx="3250">
                  <c:v>100</c:v>
                </c:pt>
                <c:pt idx="3251">
                  <c:v>100</c:v>
                </c:pt>
                <c:pt idx="3252">
                  <c:v>100</c:v>
                </c:pt>
                <c:pt idx="3253">
                  <c:v>100</c:v>
                </c:pt>
                <c:pt idx="3254">
                  <c:v>100</c:v>
                </c:pt>
                <c:pt idx="3255">
                  <c:v>100</c:v>
                </c:pt>
                <c:pt idx="3256">
                  <c:v>100</c:v>
                </c:pt>
                <c:pt idx="3257">
                  <c:v>100</c:v>
                </c:pt>
                <c:pt idx="3258">
                  <c:v>100</c:v>
                </c:pt>
                <c:pt idx="3259">
                  <c:v>100</c:v>
                </c:pt>
                <c:pt idx="3260">
                  <c:v>100</c:v>
                </c:pt>
                <c:pt idx="3261">
                  <c:v>100</c:v>
                </c:pt>
                <c:pt idx="3262">
                  <c:v>100</c:v>
                </c:pt>
                <c:pt idx="3263">
                  <c:v>90</c:v>
                </c:pt>
                <c:pt idx="3264">
                  <c:v>90</c:v>
                </c:pt>
                <c:pt idx="3265">
                  <c:v>90</c:v>
                </c:pt>
                <c:pt idx="3266">
                  <c:v>90</c:v>
                </c:pt>
                <c:pt idx="3267">
                  <c:v>90</c:v>
                </c:pt>
                <c:pt idx="3268">
                  <c:v>90</c:v>
                </c:pt>
                <c:pt idx="3269">
                  <c:v>90</c:v>
                </c:pt>
                <c:pt idx="3270">
                  <c:v>90</c:v>
                </c:pt>
                <c:pt idx="3271">
                  <c:v>90</c:v>
                </c:pt>
                <c:pt idx="3272">
                  <c:v>90</c:v>
                </c:pt>
                <c:pt idx="3273">
                  <c:v>90</c:v>
                </c:pt>
                <c:pt idx="3274">
                  <c:v>90</c:v>
                </c:pt>
                <c:pt idx="3275">
                  <c:v>90</c:v>
                </c:pt>
                <c:pt idx="3276">
                  <c:v>80</c:v>
                </c:pt>
                <c:pt idx="3277">
                  <c:v>80</c:v>
                </c:pt>
                <c:pt idx="3278">
                  <c:v>80</c:v>
                </c:pt>
                <c:pt idx="3279">
                  <c:v>80</c:v>
                </c:pt>
                <c:pt idx="3280">
                  <c:v>80</c:v>
                </c:pt>
                <c:pt idx="3281">
                  <c:v>80</c:v>
                </c:pt>
                <c:pt idx="3282">
                  <c:v>80</c:v>
                </c:pt>
                <c:pt idx="3283">
                  <c:v>80</c:v>
                </c:pt>
                <c:pt idx="3284">
                  <c:v>80</c:v>
                </c:pt>
                <c:pt idx="3285">
                  <c:v>80</c:v>
                </c:pt>
                <c:pt idx="3286">
                  <c:v>80</c:v>
                </c:pt>
                <c:pt idx="3287">
                  <c:v>80</c:v>
                </c:pt>
                <c:pt idx="3288">
                  <c:v>80</c:v>
                </c:pt>
                <c:pt idx="3289">
                  <c:v>80</c:v>
                </c:pt>
                <c:pt idx="3290">
                  <c:v>80</c:v>
                </c:pt>
                <c:pt idx="3291">
                  <c:v>80</c:v>
                </c:pt>
                <c:pt idx="3292">
                  <c:v>80</c:v>
                </c:pt>
                <c:pt idx="3293">
                  <c:v>80</c:v>
                </c:pt>
                <c:pt idx="3294">
                  <c:v>80</c:v>
                </c:pt>
                <c:pt idx="3295">
                  <c:v>80</c:v>
                </c:pt>
                <c:pt idx="3296">
                  <c:v>80</c:v>
                </c:pt>
                <c:pt idx="3297">
                  <c:v>80</c:v>
                </c:pt>
                <c:pt idx="3298">
                  <c:v>80</c:v>
                </c:pt>
                <c:pt idx="3299">
                  <c:v>80</c:v>
                </c:pt>
                <c:pt idx="3300">
                  <c:v>80</c:v>
                </c:pt>
                <c:pt idx="3301">
                  <c:v>80</c:v>
                </c:pt>
                <c:pt idx="3302">
                  <c:v>80</c:v>
                </c:pt>
                <c:pt idx="3303">
                  <c:v>80</c:v>
                </c:pt>
                <c:pt idx="3304">
                  <c:v>80</c:v>
                </c:pt>
                <c:pt idx="3305">
                  <c:v>80</c:v>
                </c:pt>
                <c:pt idx="3306">
                  <c:v>80</c:v>
                </c:pt>
                <c:pt idx="3307">
                  <c:v>80</c:v>
                </c:pt>
                <c:pt idx="3308">
                  <c:v>80</c:v>
                </c:pt>
                <c:pt idx="3309">
                  <c:v>80</c:v>
                </c:pt>
                <c:pt idx="3310">
                  <c:v>80</c:v>
                </c:pt>
                <c:pt idx="3311">
                  <c:v>80</c:v>
                </c:pt>
                <c:pt idx="3312">
                  <c:v>80</c:v>
                </c:pt>
                <c:pt idx="3313">
                  <c:v>80</c:v>
                </c:pt>
                <c:pt idx="3314">
                  <c:v>80</c:v>
                </c:pt>
                <c:pt idx="3315">
                  <c:v>80</c:v>
                </c:pt>
                <c:pt idx="3316">
                  <c:v>80</c:v>
                </c:pt>
                <c:pt idx="3317">
                  <c:v>80</c:v>
                </c:pt>
                <c:pt idx="3318">
                  <c:v>80</c:v>
                </c:pt>
                <c:pt idx="3319">
                  <c:v>70</c:v>
                </c:pt>
                <c:pt idx="3320">
                  <c:v>70</c:v>
                </c:pt>
                <c:pt idx="3321">
                  <c:v>70</c:v>
                </c:pt>
                <c:pt idx="3322">
                  <c:v>70</c:v>
                </c:pt>
                <c:pt idx="3323">
                  <c:v>70</c:v>
                </c:pt>
                <c:pt idx="3324">
                  <c:v>70</c:v>
                </c:pt>
                <c:pt idx="3325">
                  <c:v>70</c:v>
                </c:pt>
                <c:pt idx="3326">
                  <c:v>70</c:v>
                </c:pt>
                <c:pt idx="3327">
                  <c:v>70</c:v>
                </c:pt>
                <c:pt idx="3328">
                  <c:v>70</c:v>
                </c:pt>
                <c:pt idx="3329">
                  <c:v>70</c:v>
                </c:pt>
                <c:pt idx="3330">
                  <c:v>70</c:v>
                </c:pt>
                <c:pt idx="3331">
                  <c:v>70</c:v>
                </c:pt>
                <c:pt idx="3332">
                  <c:v>70</c:v>
                </c:pt>
                <c:pt idx="3333">
                  <c:v>70</c:v>
                </c:pt>
                <c:pt idx="3334">
                  <c:v>70</c:v>
                </c:pt>
                <c:pt idx="3335">
                  <c:v>70</c:v>
                </c:pt>
                <c:pt idx="3336">
                  <c:v>70</c:v>
                </c:pt>
                <c:pt idx="3337">
                  <c:v>70</c:v>
                </c:pt>
                <c:pt idx="3338">
                  <c:v>70</c:v>
                </c:pt>
                <c:pt idx="3339">
                  <c:v>70</c:v>
                </c:pt>
                <c:pt idx="3340">
                  <c:v>70</c:v>
                </c:pt>
                <c:pt idx="3341">
                  <c:v>70</c:v>
                </c:pt>
                <c:pt idx="3342">
                  <c:v>70</c:v>
                </c:pt>
                <c:pt idx="3343">
                  <c:v>70</c:v>
                </c:pt>
                <c:pt idx="3344">
                  <c:v>70</c:v>
                </c:pt>
                <c:pt idx="3345">
                  <c:v>70</c:v>
                </c:pt>
                <c:pt idx="3346">
                  <c:v>70</c:v>
                </c:pt>
                <c:pt idx="3347">
                  <c:v>60</c:v>
                </c:pt>
                <c:pt idx="3348">
                  <c:v>60</c:v>
                </c:pt>
                <c:pt idx="3349">
                  <c:v>60</c:v>
                </c:pt>
                <c:pt idx="3350">
                  <c:v>60</c:v>
                </c:pt>
                <c:pt idx="3351">
                  <c:v>60</c:v>
                </c:pt>
                <c:pt idx="3352">
                  <c:v>60</c:v>
                </c:pt>
                <c:pt idx="3353">
                  <c:v>60</c:v>
                </c:pt>
                <c:pt idx="3354">
                  <c:v>60</c:v>
                </c:pt>
                <c:pt idx="3355">
                  <c:v>60</c:v>
                </c:pt>
                <c:pt idx="3356">
                  <c:v>60</c:v>
                </c:pt>
                <c:pt idx="3357">
                  <c:v>60</c:v>
                </c:pt>
                <c:pt idx="3358">
                  <c:v>60</c:v>
                </c:pt>
                <c:pt idx="3359">
                  <c:v>60</c:v>
                </c:pt>
                <c:pt idx="3360">
                  <c:v>60</c:v>
                </c:pt>
                <c:pt idx="3361">
                  <c:v>60</c:v>
                </c:pt>
                <c:pt idx="3362">
                  <c:v>60</c:v>
                </c:pt>
                <c:pt idx="3363">
                  <c:v>60</c:v>
                </c:pt>
                <c:pt idx="3364">
                  <c:v>60</c:v>
                </c:pt>
                <c:pt idx="3365">
                  <c:v>60</c:v>
                </c:pt>
                <c:pt idx="3366">
                  <c:v>60</c:v>
                </c:pt>
                <c:pt idx="3367">
                  <c:v>60</c:v>
                </c:pt>
                <c:pt idx="3368">
                  <c:v>60</c:v>
                </c:pt>
                <c:pt idx="3369">
                  <c:v>60</c:v>
                </c:pt>
                <c:pt idx="3370">
                  <c:v>50</c:v>
                </c:pt>
                <c:pt idx="3371">
                  <c:v>50</c:v>
                </c:pt>
                <c:pt idx="3372">
                  <c:v>50</c:v>
                </c:pt>
                <c:pt idx="3373">
                  <c:v>50</c:v>
                </c:pt>
                <c:pt idx="3374">
                  <c:v>50</c:v>
                </c:pt>
                <c:pt idx="3375">
                  <c:v>50</c:v>
                </c:pt>
                <c:pt idx="3376">
                  <c:v>50</c:v>
                </c:pt>
                <c:pt idx="3377">
                  <c:v>50</c:v>
                </c:pt>
                <c:pt idx="3378">
                  <c:v>50</c:v>
                </c:pt>
                <c:pt idx="3379">
                  <c:v>50</c:v>
                </c:pt>
                <c:pt idx="3380">
                  <c:v>50</c:v>
                </c:pt>
                <c:pt idx="3381">
                  <c:v>50</c:v>
                </c:pt>
                <c:pt idx="3382">
                  <c:v>50</c:v>
                </c:pt>
                <c:pt idx="3383">
                  <c:v>50</c:v>
                </c:pt>
                <c:pt idx="3384">
                  <c:v>50</c:v>
                </c:pt>
                <c:pt idx="3385">
                  <c:v>50</c:v>
                </c:pt>
                <c:pt idx="3386">
                  <c:v>50</c:v>
                </c:pt>
                <c:pt idx="3387">
                  <c:v>50</c:v>
                </c:pt>
                <c:pt idx="3388">
                  <c:v>50</c:v>
                </c:pt>
                <c:pt idx="3389">
                  <c:v>50</c:v>
                </c:pt>
                <c:pt idx="3390">
                  <c:v>50</c:v>
                </c:pt>
                <c:pt idx="3391">
                  <c:v>50</c:v>
                </c:pt>
                <c:pt idx="3392">
                  <c:v>50</c:v>
                </c:pt>
                <c:pt idx="3393">
                  <c:v>50</c:v>
                </c:pt>
                <c:pt idx="3394">
                  <c:v>50</c:v>
                </c:pt>
                <c:pt idx="3395">
                  <c:v>50</c:v>
                </c:pt>
                <c:pt idx="3396">
                  <c:v>50</c:v>
                </c:pt>
                <c:pt idx="3397">
                  <c:v>50</c:v>
                </c:pt>
                <c:pt idx="3398">
                  <c:v>50</c:v>
                </c:pt>
                <c:pt idx="3399">
                  <c:v>50</c:v>
                </c:pt>
                <c:pt idx="3400">
                  <c:v>50</c:v>
                </c:pt>
                <c:pt idx="3401">
                  <c:v>50</c:v>
                </c:pt>
                <c:pt idx="3402">
                  <c:v>40</c:v>
                </c:pt>
                <c:pt idx="3403">
                  <c:v>40</c:v>
                </c:pt>
                <c:pt idx="3404">
                  <c:v>40</c:v>
                </c:pt>
                <c:pt idx="3405">
                  <c:v>40</c:v>
                </c:pt>
                <c:pt idx="3406">
                  <c:v>40</c:v>
                </c:pt>
                <c:pt idx="3407">
                  <c:v>40</c:v>
                </c:pt>
                <c:pt idx="3408">
                  <c:v>40</c:v>
                </c:pt>
                <c:pt idx="3409">
                  <c:v>40</c:v>
                </c:pt>
                <c:pt idx="3410">
                  <c:v>40</c:v>
                </c:pt>
                <c:pt idx="3411">
                  <c:v>40</c:v>
                </c:pt>
                <c:pt idx="3412">
                  <c:v>40</c:v>
                </c:pt>
                <c:pt idx="3413">
                  <c:v>40</c:v>
                </c:pt>
                <c:pt idx="3414">
                  <c:v>40</c:v>
                </c:pt>
                <c:pt idx="3415">
                  <c:v>40</c:v>
                </c:pt>
                <c:pt idx="3416">
                  <c:v>40</c:v>
                </c:pt>
                <c:pt idx="3417">
                  <c:v>40</c:v>
                </c:pt>
                <c:pt idx="3418">
                  <c:v>40</c:v>
                </c:pt>
                <c:pt idx="3419">
                  <c:v>40</c:v>
                </c:pt>
                <c:pt idx="3420">
                  <c:v>40</c:v>
                </c:pt>
                <c:pt idx="3421">
                  <c:v>40</c:v>
                </c:pt>
                <c:pt idx="3422">
                  <c:v>40</c:v>
                </c:pt>
                <c:pt idx="3423">
                  <c:v>30</c:v>
                </c:pt>
                <c:pt idx="3424">
                  <c:v>30</c:v>
                </c:pt>
                <c:pt idx="3425">
                  <c:v>30</c:v>
                </c:pt>
                <c:pt idx="3426">
                  <c:v>30</c:v>
                </c:pt>
                <c:pt idx="3427">
                  <c:v>30</c:v>
                </c:pt>
                <c:pt idx="3428">
                  <c:v>30</c:v>
                </c:pt>
                <c:pt idx="3429">
                  <c:v>40</c:v>
                </c:pt>
                <c:pt idx="3430">
                  <c:v>40</c:v>
                </c:pt>
                <c:pt idx="3431">
                  <c:v>40</c:v>
                </c:pt>
                <c:pt idx="3432">
                  <c:v>40</c:v>
                </c:pt>
                <c:pt idx="3433">
                  <c:v>40</c:v>
                </c:pt>
                <c:pt idx="3434">
                  <c:v>40</c:v>
                </c:pt>
                <c:pt idx="3435">
                  <c:v>40</c:v>
                </c:pt>
                <c:pt idx="3436">
                  <c:v>40</c:v>
                </c:pt>
                <c:pt idx="3437">
                  <c:v>40</c:v>
                </c:pt>
                <c:pt idx="3438">
                  <c:v>40</c:v>
                </c:pt>
                <c:pt idx="3439">
                  <c:v>40</c:v>
                </c:pt>
                <c:pt idx="3440">
                  <c:v>40</c:v>
                </c:pt>
                <c:pt idx="3441">
                  <c:v>40</c:v>
                </c:pt>
                <c:pt idx="3442">
                  <c:v>40</c:v>
                </c:pt>
                <c:pt idx="3443">
                  <c:v>40</c:v>
                </c:pt>
                <c:pt idx="3444">
                  <c:v>40</c:v>
                </c:pt>
                <c:pt idx="3445">
                  <c:v>40</c:v>
                </c:pt>
                <c:pt idx="3446">
                  <c:v>40</c:v>
                </c:pt>
                <c:pt idx="3447">
                  <c:v>40</c:v>
                </c:pt>
                <c:pt idx="3448">
                  <c:v>40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0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0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0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0</c:v>
                </c:pt>
                <c:pt idx="4175">
                  <c:v>0</c:v>
                </c:pt>
                <c:pt idx="4176">
                  <c:v>0</c:v>
                </c:pt>
                <c:pt idx="4177">
                  <c:v>0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0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0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0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0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0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40</c:v>
                </c:pt>
                <c:pt idx="4401">
                  <c:v>40</c:v>
                </c:pt>
                <c:pt idx="4402">
                  <c:v>40</c:v>
                </c:pt>
                <c:pt idx="4403">
                  <c:v>40</c:v>
                </c:pt>
                <c:pt idx="4404">
                  <c:v>40</c:v>
                </c:pt>
                <c:pt idx="4405">
                  <c:v>40</c:v>
                </c:pt>
                <c:pt idx="4406">
                  <c:v>40</c:v>
                </c:pt>
                <c:pt idx="4407">
                  <c:v>40</c:v>
                </c:pt>
                <c:pt idx="4408">
                  <c:v>40</c:v>
                </c:pt>
                <c:pt idx="4409">
                  <c:v>40</c:v>
                </c:pt>
                <c:pt idx="4410">
                  <c:v>40</c:v>
                </c:pt>
                <c:pt idx="4411">
                  <c:v>40</c:v>
                </c:pt>
                <c:pt idx="4412">
                  <c:v>40</c:v>
                </c:pt>
                <c:pt idx="4413">
                  <c:v>40</c:v>
                </c:pt>
                <c:pt idx="4414">
                  <c:v>40</c:v>
                </c:pt>
                <c:pt idx="4415">
                  <c:v>40</c:v>
                </c:pt>
                <c:pt idx="4416">
                  <c:v>40</c:v>
                </c:pt>
                <c:pt idx="4417">
                  <c:v>40</c:v>
                </c:pt>
                <c:pt idx="4418">
                  <c:v>40</c:v>
                </c:pt>
                <c:pt idx="4419">
                  <c:v>40</c:v>
                </c:pt>
                <c:pt idx="4420">
                  <c:v>40</c:v>
                </c:pt>
                <c:pt idx="4421">
                  <c:v>40</c:v>
                </c:pt>
                <c:pt idx="4422">
                  <c:v>40</c:v>
                </c:pt>
                <c:pt idx="4423">
                  <c:v>40</c:v>
                </c:pt>
                <c:pt idx="4424">
                  <c:v>40</c:v>
                </c:pt>
                <c:pt idx="4425">
                  <c:v>40</c:v>
                </c:pt>
                <c:pt idx="4426">
                  <c:v>40</c:v>
                </c:pt>
                <c:pt idx="4427">
                  <c:v>40</c:v>
                </c:pt>
                <c:pt idx="4428">
                  <c:v>40</c:v>
                </c:pt>
                <c:pt idx="4429">
                  <c:v>40</c:v>
                </c:pt>
                <c:pt idx="4430">
                  <c:v>40</c:v>
                </c:pt>
                <c:pt idx="4431">
                  <c:v>40</c:v>
                </c:pt>
                <c:pt idx="4432">
                  <c:v>40</c:v>
                </c:pt>
                <c:pt idx="4433">
                  <c:v>40</c:v>
                </c:pt>
                <c:pt idx="4434">
                  <c:v>40</c:v>
                </c:pt>
                <c:pt idx="4435">
                  <c:v>40</c:v>
                </c:pt>
                <c:pt idx="4436">
                  <c:v>40</c:v>
                </c:pt>
                <c:pt idx="4437">
                  <c:v>40</c:v>
                </c:pt>
                <c:pt idx="4438">
                  <c:v>40</c:v>
                </c:pt>
                <c:pt idx="4439">
                  <c:v>40</c:v>
                </c:pt>
                <c:pt idx="4440">
                  <c:v>40</c:v>
                </c:pt>
                <c:pt idx="4441">
                  <c:v>40</c:v>
                </c:pt>
                <c:pt idx="4442">
                  <c:v>40</c:v>
                </c:pt>
                <c:pt idx="4443">
                  <c:v>40</c:v>
                </c:pt>
                <c:pt idx="4444">
                  <c:v>40</c:v>
                </c:pt>
                <c:pt idx="4445">
                  <c:v>40</c:v>
                </c:pt>
                <c:pt idx="4446">
                  <c:v>40</c:v>
                </c:pt>
                <c:pt idx="4447">
                  <c:v>40</c:v>
                </c:pt>
                <c:pt idx="4448">
                  <c:v>40</c:v>
                </c:pt>
                <c:pt idx="4449">
                  <c:v>40</c:v>
                </c:pt>
                <c:pt idx="4450">
                  <c:v>40</c:v>
                </c:pt>
                <c:pt idx="4451">
                  <c:v>40</c:v>
                </c:pt>
                <c:pt idx="4452">
                  <c:v>40</c:v>
                </c:pt>
                <c:pt idx="4453">
                  <c:v>40</c:v>
                </c:pt>
                <c:pt idx="4454">
                  <c:v>40</c:v>
                </c:pt>
                <c:pt idx="4455">
                  <c:v>40</c:v>
                </c:pt>
                <c:pt idx="4456">
                  <c:v>40</c:v>
                </c:pt>
                <c:pt idx="4457">
                  <c:v>40</c:v>
                </c:pt>
                <c:pt idx="4458">
                  <c:v>40</c:v>
                </c:pt>
                <c:pt idx="4459">
                  <c:v>40</c:v>
                </c:pt>
                <c:pt idx="4460">
                  <c:v>45</c:v>
                </c:pt>
                <c:pt idx="4461">
                  <c:v>45</c:v>
                </c:pt>
                <c:pt idx="4462">
                  <c:v>45</c:v>
                </c:pt>
                <c:pt idx="4463">
                  <c:v>45</c:v>
                </c:pt>
                <c:pt idx="4464">
                  <c:v>45</c:v>
                </c:pt>
                <c:pt idx="4465">
                  <c:v>45</c:v>
                </c:pt>
                <c:pt idx="4466">
                  <c:v>45</c:v>
                </c:pt>
                <c:pt idx="4467">
                  <c:v>45</c:v>
                </c:pt>
                <c:pt idx="4468">
                  <c:v>45</c:v>
                </c:pt>
                <c:pt idx="4469">
                  <c:v>45</c:v>
                </c:pt>
                <c:pt idx="4470">
                  <c:v>45</c:v>
                </c:pt>
                <c:pt idx="4471">
                  <c:v>45</c:v>
                </c:pt>
                <c:pt idx="4472">
                  <c:v>45</c:v>
                </c:pt>
                <c:pt idx="4473">
                  <c:v>45</c:v>
                </c:pt>
                <c:pt idx="4474">
                  <c:v>45</c:v>
                </c:pt>
                <c:pt idx="4475">
                  <c:v>45</c:v>
                </c:pt>
                <c:pt idx="4476">
                  <c:v>45</c:v>
                </c:pt>
                <c:pt idx="4477">
                  <c:v>45</c:v>
                </c:pt>
                <c:pt idx="4478">
                  <c:v>45</c:v>
                </c:pt>
                <c:pt idx="4479">
                  <c:v>45</c:v>
                </c:pt>
                <c:pt idx="4480">
                  <c:v>45</c:v>
                </c:pt>
                <c:pt idx="4481">
                  <c:v>45</c:v>
                </c:pt>
                <c:pt idx="4482">
                  <c:v>45</c:v>
                </c:pt>
                <c:pt idx="4483">
                  <c:v>45</c:v>
                </c:pt>
                <c:pt idx="4484">
                  <c:v>45</c:v>
                </c:pt>
                <c:pt idx="4485">
                  <c:v>45</c:v>
                </c:pt>
                <c:pt idx="4486">
                  <c:v>45</c:v>
                </c:pt>
                <c:pt idx="4487">
                  <c:v>45</c:v>
                </c:pt>
                <c:pt idx="4488">
                  <c:v>45</c:v>
                </c:pt>
                <c:pt idx="4489">
                  <c:v>45</c:v>
                </c:pt>
                <c:pt idx="4490">
                  <c:v>45</c:v>
                </c:pt>
                <c:pt idx="4491">
                  <c:v>45</c:v>
                </c:pt>
                <c:pt idx="4492">
                  <c:v>45</c:v>
                </c:pt>
                <c:pt idx="4493">
                  <c:v>45</c:v>
                </c:pt>
                <c:pt idx="4494">
                  <c:v>45</c:v>
                </c:pt>
                <c:pt idx="4495">
                  <c:v>45</c:v>
                </c:pt>
                <c:pt idx="4496">
                  <c:v>45</c:v>
                </c:pt>
                <c:pt idx="4497">
                  <c:v>45</c:v>
                </c:pt>
                <c:pt idx="4498">
                  <c:v>45</c:v>
                </c:pt>
                <c:pt idx="4499">
                  <c:v>45</c:v>
                </c:pt>
                <c:pt idx="4500">
                  <c:v>45</c:v>
                </c:pt>
                <c:pt idx="4501">
                  <c:v>45</c:v>
                </c:pt>
                <c:pt idx="4502">
                  <c:v>45</c:v>
                </c:pt>
                <c:pt idx="4503">
                  <c:v>45</c:v>
                </c:pt>
                <c:pt idx="4504">
                  <c:v>45</c:v>
                </c:pt>
                <c:pt idx="4505">
                  <c:v>45</c:v>
                </c:pt>
                <c:pt idx="4506">
                  <c:v>45</c:v>
                </c:pt>
                <c:pt idx="4507">
                  <c:v>45</c:v>
                </c:pt>
                <c:pt idx="4508">
                  <c:v>45</c:v>
                </c:pt>
                <c:pt idx="4509">
                  <c:v>45</c:v>
                </c:pt>
                <c:pt idx="4510">
                  <c:v>45</c:v>
                </c:pt>
                <c:pt idx="4511">
                  <c:v>45</c:v>
                </c:pt>
                <c:pt idx="4512">
                  <c:v>45</c:v>
                </c:pt>
                <c:pt idx="4513">
                  <c:v>45</c:v>
                </c:pt>
                <c:pt idx="4514">
                  <c:v>45</c:v>
                </c:pt>
                <c:pt idx="4515">
                  <c:v>45</c:v>
                </c:pt>
                <c:pt idx="4516">
                  <c:v>45</c:v>
                </c:pt>
                <c:pt idx="4517">
                  <c:v>45</c:v>
                </c:pt>
                <c:pt idx="4518">
                  <c:v>45</c:v>
                </c:pt>
                <c:pt idx="4519">
                  <c:v>45</c:v>
                </c:pt>
                <c:pt idx="4520">
                  <c:v>45</c:v>
                </c:pt>
                <c:pt idx="4521">
                  <c:v>45</c:v>
                </c:pt>
                <c:pt idx="4522">
                  <c:v>45</c:v>
                </c:pt>
                <c:pt idx="4523">
                  <c:v>45</c:v>
                </c:pt>
                <c:pt idx="4524">
                  <c:v>45</c:v>
                </c:pt>
                <c:pt idx="4525">
                  <c:v>45</c:v>
                </c:pt>
                <c:pt idx="4526">
                  <c:v>45</c:v>
                </c:pt>
                <c:pt idx="4527">
                  <c:v>45</c:v>
                </c:pt>
                <c:pt idx="4528">
                  <c:v>45</c:v>
                </c:pt>
                <c:pt idx="4529">
                  <c:v>45</c:v>
                </c:pt>
                <c:pt idx="4530">
                  <c:v>45</c:v>
                </c:pt>
                <c:pt idx="4531">
                  <c:v>45</c:v>
                </c:pt>
                <c:pt idx="4532">
                  <c:v>45</c:v>
                </c:pt>
                <c:pt idx="4533">
                  <c:v>45</c:v>
                </c:pt>
                <c:pt idx="4534">
                  <c:v>45</c:v>
                </c:pt>
                <c:pt idx="4535">
                  <c:v>45</c:v>
                </c:pt>
                <c:pt idx="4536">
                  <c:v>45</c:v>
                </c:pt>
                <c:pt idx="4537">
                  <c:v>45</c:v>
                </c:pt>
                <c:pt idx="4538">
                  <c:v>45</c:v>
                </c:pt>
                <c:pt idx="4539">
                  <c:v>45</c:v>
                </c:pt>
                <c:pt idx="4540">
                  <c:v>45</c:v>
                </c:pt>
                <c:pt idx="4541">
                  <c:v>45</c:v>
                </c:pt>
                <c:pt idx="4542">
                  <c:v>45</c:v>
                </c:pt>
                <c:pt idx="4543">
                  <c:v>45</c:v>
                </c:pt>
                <c:pt idx="4544">
                  <c:v>45</c:v>
                </c:pt>
                <c:pt idx="4545">
                  <c:v>45</c:v>
                </c:pt>
                <c:pt idx="4546">
                  <c:v>45</c:v>
                </c:pt>
                <c:pt idx="4547">
                  <c:v>45</c:v>
                </c:pt>
                <c:pt idx="4548">
                  <c:v>45</c:v>
                </c:pt>
                <c:pt idx="4549">
                  <c:v>45</c:v>
                </c:pt>
                <c:pt idx="4550">
                  <c:v>60</c:v>
                </c:pt>
                <c:pt idx="4551">
                  <c:v>60</c:v>
                </c:pt>
                <c:pt idx="4552">
                  <c:v>60</c:v>
                </c:pt>
                <c:pt idx="4553">
                  <c:v>60</c:v>
                </c:pt>
                <c:pt idx="4554">
                  <c:v>60</c:v>
                </c:pt>
                <c:pt idx="4555">
                  <c:v>60</c:v>
                </c:pt>
                <c:pt idx="4556">
                  <c:v>60</c:v>
                </c:pt>
                <c:pt idx="4557">
                  <c:v>60</c:v>
                </c:pt>
                <c:pt idx="4558">
                  <c:v>60</c:v>
                </c:pt>
                <c:pt idx="4559">
                  <c:v>60</c:v>
                </c:pt>
                <c:pt idx="4560">
                  <c:v>60</c:v>
                </c:pt>
                <c:pt idx="4561">
                  <c:v>60</c:v>
                </c:pt>
                <c:pt idx="4562">
                  <c:v>60</c:v>
                </c:pt>
                <c:pt idx="4563">
                  <c:v>70</c:v>
                </c:pt>
                <c:pt idx="4564">
                  <c:v>70</c:v>
                </c:pt>
                <c:pt idx="4565">
                  <c:v>70</c:v>
                </c:pt>
                <c:pt idx="4566">
                  <c:v>70</c:v>
                </c:pt>
                <c:pt idx="4567">
                  <c:v>70</c:v>
                </c:pt>
                <c:pt idx="4568">
                  <c:v>70</c:v>
                </c:pt>
                <c:pt idx="4569">
                  <c:v>70</c:v>
                </c:pt>
                <c:pt idx="4570">
                  <c:v>70</c:v>
                </c:pt>
                <c:pt idx="4571">
                  <c:v>70</c:v>
                </c:pt>
                <c:pt idx="4572">
                  <c:v>70</c:v>
                </c:pt>
                <c:pt idx="4573">
                  <c:v>70</c:v>
                </c:pt>
                <c:pt idx="4574">
                  <c:v>70</c:v>
                </c:pt>
                <c:pt idx="4575">
                  <c:v>70</c:v>
                </c:pt>
                <c:pt idx="4576">
                  <c:v>70</c:v>
                </c:pt>
                <c:pt idx="4577">
                  <c:v>70</c:v>
                </c:pt>
                <c:pt idx="4578">
                  <c:v>70</c:v>
                </c:pt>
                <c:pt idx="4579">
                  <c:v>70</c:v>
                </c:pt>
                <c:pt idx="4580">
                  <c:v>70</c:v>
                </c:pt>
                <c:pt idx="4581">
                  <c:v>70</c:v>
                </c:pt>
                <c:pt idx="4582">
                  <c:v>70</c:v>
                </c:pt>
                <c:pt idx="4583">
                  <c:v>70</c:v>
                </c:pt>
                <c:pt idx="4584">
                  <c:v>70</c:v>
                </c:pt>
                <c:pt idx="4585">
                  <c:v>70</c:v>
                </c:pt>
                <c:pt idx="4586">
                  <c:v>70</c:v>
                </c:pt>
                <c:pt idx="4587">
                  <c:v>70</c:v>
                </c:pt>
                <c:pt idx="4588">
                  <c:v>70</c:v>
                </c:pt>
                <c:pt idx="4589">
                  <c:v>70</c:v>
                </c:pt>
                <c:pt idx="4590">
                  <c:v>70</c:v>
                </c:pt>
                <c:pt idx="4591">
                  <c:v>70</c:v>
                </c:pt>
                <c:pt idx="4592">
                  <c:v>70</c:v>
                </c:pt>
                <c:pt idx="4593">
                  <c:v>70</c:v>
                </c:pt>
                <c:pt idx="4594">
                  <c:v>70</c:v>
                </c:pt>
                <c:pt idx="4595">
                  <c:v>70</c:v>
                </c:pt>
                <c:pt idx="4596">
                  <c:v>70</c:v>
                </c:pt>
                <c:pt idx="4597">
                  <c:v>70</c:v>
                </c:pt>
                <c:pt idx="4598">
                  <c:v>70</c:v>
                </c:pt>
                <c:pt idx="4599">
                  <c:v>70</c:v>
                </c:pt>
                <c:pt idx="4600">
                  <c:v>70</c:v>
                </c:pt>
                <c:pt idx="4601">
                  <c:v>70</c:v>
                </c:pt>
                <c:pt idx="4602">
                  <c:v>70</c:v>
                </c:pt>
                <c:pt idx="4603">
                  <c:v>70</c:v>
                </c:pt>
                <c:pt idx="4604">
                  <c:v>70</c:v>
                </c:pt>
                <c:pt idx="4605">
                  <c:v>70</c:v>
                </c:pt>
                <c:pt idx="4606">
                  <c:v>70</c:v>
                </c:pt>
                <c:pt idx="4607">
                  <c:v>70</c:v>
                </c:pt>
                <c:pt idx="4608">
                  <c:v>70</c:v>
                </c:pt>
                <c:pt idx="4609">
                  <c:v>70</c:v>
                </c:pt>
                <c:pt idx="4610">
                  <c:v>70</c:v>
                </c:pt>
                <c:pt idx="4611">
                  <c:v>70</c:v>
                </c:pt>
                <c:pt idx="4612">
                  <c:v>70</c:v>
                </c:pt>
                <c:pt idx="4613">
                  <c:v>70</c:v>
                </c:pt>
                <c:pt idx="4614">
                  <c:v>70</c:v>
                </c:pt>
                <c:pt idx="4615">
                  <c:v>70</c:v>
                </c:pt>
                <c:pt idx="4616">
                  <c:v>70</c:v>
                </c:pt>
                <c:pt idx="4617">
                  <c:v>70</c:v>
                </c:pt>
                <c:pt idx="4618">
                  <c:v>70</c:v>
                </c:pt>
                <c:pt idx="4619">
                  <c:v>70</c:v>
                </c:pt>
                <c:pt idx="4620">
                  <c:v>70</c:v>
                </c:pt>
                <c:pt idx="4621">
                  <c:v>70</c:v>
                </c:pt>
                <c:pt idx="4622">
                  <c:v>70</c:v>
                </c:pt>
                <c:pt idx="4623">
                  <c:v>70</c:v>
                </c:pt>
                <c:pt idx="4624">
                  <c:v>70</c:v>
                </c:pt>
                <c:pt idx="4625">
                  <c:v>70</c:v>
                </c:pt>
                <c:pt idx="4626">
                  <c:v>70</c:v>
                </c:pt>
                <c:pt idx="4627">
                  <c:v>70</c:v>
                </c:pt>
                <c:pt idx="4628">
                  <c:v>70</c:v>
                </c:pt>
                <c:pt idx="4629">
                  <c:v>70</c:v>
                </c:pt>
                <c:pt idx="4630">
                  <c:v>70</c:v>
                </c:pt>
                <c:pt idx="4631">
                  <c:v>70</c:v>
                </c:pt>
                <c:pt idx="4632">
                  <c:v>70</c:v>
                </c:pt>
                <c:pt idx="4633">
                  <c:v>70</c:v>
                </c:pt>
                <c:pt idx="4634">
                  <c:v>70</c:v>
                </c:pt>
                <c:pt idx="4635">
                  <c:v>70</c:v>
                </c:pt>
                <c:pt idx="4636">
                  <c:v>45</c:v>
                </c:pt>
                <c:pt idx="4637">
                  <c:v>45</c:v>
                </c:pt>
                <c:pt idx="4638">
                  <c:v>45</c:v>
                </c:pt>
                <c:pt idx="4639">
                  <c:v>45</c:v>
                </c:pt>
                <c:pt idx="4640">
                  <c:v>45</c:v>
                </c:pt>
                <c:pt idx="4641">
                  <c:v>45</c:v>
                </c:pt>
                <c:pt idx="4642">
                  <c:v>45</c:v>
                </c:pt>
                <c:pt idx="4643">
                  <c:v>45</c:v>
                </c:pt>
                <c:pt idx="4644">
                  <c:v>45</c:v>
                </c:pt>
                <c:pt idx="4645">
                  <c:v>45</c:v>
                </c:pt>
                <c:pt idx="4646">
                  <c:v>45</c:v>
                </c:pt>
                <c:pt idx="4647">
                  <c:v>45</c:v>
                </c:pt>
                <c:pt idx="4648">
                  <c:v>45</c:v>
                </c:pt>
                <c:pt idx="4649">
                  <c:v>45</c:v>
                </c:pt>
                <c:pt idx="4650">
                  <c:v>45</c:v>
                </c:pt>
                <c:pt idx="4651">
                  <c:v>45</c:v>
                </c:pt>
                <c:pt idx="4652">
                  <c:v>45</c:v>
                </c:pt>
                <c:pt idx="4653">
                  <c:v>45</c:v>
                </c:pt>
                <c:pt idx="4654">
                  <c:v>45</c:v>
                </c:pt>
                <c:pt idx="4655">
                  <c:v>45</c:v>
                </c:pt>
                <c:pt idx="4656">
                  <c:v>45</c:v>
                </c:pt>
                <c:pt idx="4657">
                  <c:v>45</c:v>
                </c:pt>
                <c:pt idx="4658">
                  <c:v>45</c:v>
                </c:pt>
                <c:pt idx="4659">
                  <c:v>45</c:v>
                </c:pt>
                <c:pt idx="4660">
                  <c:v>45</c:v>
                </c:pt>
                <c:pt idx="4661">
                  <c:v>45</c:v>
                </c:pt>
                <c:pt idx="4662">
                  <c:v>45</c:v>
                </c:pt>
                <c:pt idx="4663">
                  <c:v>45</c:v>
                </c:pt>
                <c:pt idx="4664">
                  <c:v>45</c:v>
                </c:pt>
                <c:pt idx="4665">
                  <c:v>45</c:v>
                </c:pt>
                <c:pt idx="4666">
                  <c:v>45</c:v>
                </c:pt>
                <c:pt idx="4667">
                  <c:v>45</c:v>
                </c:pt>
                <c:pt idx="4668">
                  <c:v>45</c:v>
                </c:pt>
                <c:pt idx="4669">
                  <c:v>45</c:v>
                </c:pt>
                <c:pt idx="4670">
                  <c:v>45</c:v>
                </c:pt>
                <c:pt idx="4671">
                  <c:v>45</c:v>
                </c:pt>
                <c:pt idx="4672">
                  <c:v>45</c:v>
                </c:pt>
                <c:pt idx="4673">
                  <c:v>45</c:v>
                </c:pt>
                <c:pt idx="4674">
                  <c:v>45</c:v>
                </c:pt>
                <c:pt idx="4675">
                  <c:v>45</c:v>
                </c:pt>
                <c:pt idx="4676">
                  <c:v>45</c:v>
                </c:pt>
                <c:pt idx="4677">
                  <c:v>45</c:v>
                </c:pt>
                <c:pt idx="4678">
                  <c:v>45</c:v>
                </c:pt>
                <c:pt idx="4679">
                  <c:v>45</c:v>
                </c:pt>
                <c:pt idx="4680">
                  <c:v>45</c:v>
                </c:pt>
                <c:pt idx="4681">
                  <c:v>45</c:v>
                </c:pt>
                <c:pt idx="4682">
                  <c:v>45</c:v>
                </c:pt>
                <c:pt idx="4683">
                  <c:v>45</c:v>
                </c:pt>
                <c:pt idx="4684">
                  <c:v>45</c:v>
                </c:pt>
                <c:pt idx="4685">
                  <c:v>45</c:v>
                </c:pt>
                <c:pt idx="4686">
                  <c:v>45</c:v>
                </c:pt>
                <c:pt idx="4687">
                  <c:v>45</c:v>
                </c:pt>
                <c:pt idx="4688">
                  <c:v>45</c:v>
                </c:pt>
                <c:pt idx="4689">
                  <c:v>45</c:v>
                </c:pt>
                <c:pt idx="4690">
                  <c:v>45</c:v>
                </c:pt>
                <c:pt idx="4691">
                  <c:v>45</c:v>
                </c:pt>
                <c:pt idx="4692">
                  <c:v>45</c:v>
                </c:pt>
                <c:pt idx="4693">
                  <c:v>45</c:v>
                </c:pt>
                <c:pt idx="4694">
                  <c:v>45</c:v>
                </c:pt>
                <c:pt idx="4695">
                  <c:v>45</c:v>
                </c:pt>
                <c:pt idx="4696">
                  <c:v>45</c:v>
                </c:pt>
                <c:pt idx="4697">
                  <c:v>45</c:v>
                </c:pt>
                <c:pt idx="4698">
                  <c:v>45</c:v>
                </c:pt>
                <c:pt idx="4699">
                  <c:v>45</c:v>
                </c:pt>
                <c:pt idx="4700">
                  <c:v>45</c:v>
                </c:pt>
                <c:pt idx="4701">
                  <c:v>45</c:v>
                </c:pt>
                <c:pt idx="4702">
                  <c:v>45</c:v>
                </c:pt>
                <c:pt idx="4703">
                  <c:v>45</c:v>
                </c:pt>
                <c:pt idx="4704">
                  <c:v>45</c:v>
                </c:pt>
                <c:pt idx="4705">
                  <c:v>45</c:v>
                </c:pt>
                <c:pt idx="4706">
                  <c:v>45</c:v>
                </c:pt>
                <c:pt idx="4707">
                  <c:v>45</c:v>
                </c:pt>
                <c:pt idx="4708">
                  <c:v>45</c:v>
                </c:pt>
                <c:pt idx="4709">
                  <c:v>45</c:v>
                </c:pt>
                <c:pt idx="4710">
                  <c:v>45</c:v>
                </c:pt>
                <c:pt idx="4711">
                  <c:v>45</c:v>
                </c:pt>
                <c:pt idx="4712">
                  <c:v>45</c:v>
                </c:pt>
                <c:pt idx="4713">
                  <c:v>45</c:v>
                </c:pt>
                <c:pt idx="4714">
                  <c:v>45</c:v>
                </c:pt>
                <c:pt idx="4715">
                  <c:v>45</c:v>
                </c:pt>
                <c:pt idx="4716">
                  <c:v>45</c:v>
                </c:pt>
                <c:pt idx="4717">
                  <c:v>45</c:v>
                </c:pt>
                <c:pt idx="4718">
                  <c:v>45</c:v>
                </c:pt>
                <c:pt idx="4719">
                  <c:v>45</c:v>
                </c:pt>
                <c:pt idx="4720">
                  <c:v>45</c:v>
                </c:pt>
                <c:pt idx="4721">
                  <c:v>45</c:v>
                </c:pt>
                <c:pt idx="4722">
                  <c:v>45</c:v>
                </c:pt>
                <c:pt idx="4723">
                  <c:v>45</c:v>
                </c:pt>
                <c:pt idx="4724">
                  <c:v>45</c:v>
                </c:pt>
                <c:pt idx="4725">
                  <c:v>45</c:v>
                </c:pt>
                <c:pt idx="4726">
                  <c:v>45</c:v>
                </c:pt>
                <c:pt idx="4727">
                  <c:v>45</c:v>
                </c:pt>
                <c:pt idx="4728">
                  <c:v>45</c:v>
                </c:pt>
                <c:pt idx="4729">
                  <c:v>45</c:v>
                </c:pt>
                <c:pt idx="4730">
                  <c:v>45</c:v>
                </c:pt>
                <c:pt idx="4731">
                  <c:v>45</c:v>
                </c:pt>
                <c:pt idx="4732">
                  <c:v>45</c:v>
                </c:pt>
                <c:pt idx="4733">
                  <c:v>45</c:v>
                </c:pt>
                <c:pt idx="4734">
                  <c:v>45</c:v>
                </c:pt>
                <c:pt idx="4735">
                  <c:v>45</c:v>
                </c:pt>
                <c:pt idx="4736">
                  <c:v>45</c:v>
                </c:pt>
                <c:pt idx="4737">
                  <c:v>45</c:v>
                </c:pt>
                <c:pt idx="4738">
                  <c:v>45</c:v>
                </c:pt>
                <c:pt idx="4739">
                  <c:v>45</c:v>
                </c:pt>
                <c:pt idx="4740">
                  <c:v>45</c:v>
                </c:pt>
                <c:pt idx="4741">
                  <c:v>45</c:v>
                </c:pt>
                <c:pt idx="4742">
                  <c:v>45</c:v>
                </c:pt>
                <c:pt idx="4743">
                  <c:v>45</c:v>
                </c:pt>
                <c:pt idx="4744">
                  <c:v>45</c:v>
                </c:pt>
                <c:pt idx="4745">
                  <c:v>45</c:v>
                </c:pt>
                <c:pt idx="4746">
                  <c:v>45</c:v>
                </c:pt>
                <c:pt idx="4747">
                  <c:v>45</c:v>
                </c:pt>
                <c:pt idx="4748">
                  <c:v>45</c:v>
                </c:pt>
                <c:pt idx="4749">
                  <c:v>45</c:v>
                </c:pt>
                <c:pt idx="4750">
                  <c:v>45</c:v>
                </c:pt>
                <c:pt idx="4751">
                  <c:v>45</c:v>
                </c:pt>
                <c:pt idx="4752">
                  <c:v>45</c:v>
                </c:pt>
                <c:pt idx="4753">
                  <c:v>45</c:v>
                </c:pt>
                <c:pt idx="4754">
                  <c:v>45</c:v>
                </c:pt>
                <c:pt idx="4755">
                  <c:v>45</c:v>
                </c:pt>
                <c:pt idx="4756">
                  <c:v>45</c:v>
                </c:pt>
                <c:pt idx="4757">
                  <c:v>45</c:v>
                </c:pt>
                <c:pt idx="4758">
                  <c:v>45</c:v>
                </c:pt>
                <c:pt idx="4759">
                  <c:v>45</c:v>
                </c:pt>
                <c:pt idx="4760">
                  <c:v>45</c:v>
                </c:pt>
                <c:pt idx="4761">
                  <c:v>45</c:v>
                </c:pt>
                <c:pt idx="4762">
                  <c:v>45</c:v>
                </c:pt>
                <c:pt idx="4763">
                  <c:v>45</c:v>
                </c:pt>
                <c:pt idx="4764">
                  <c:v>45</c:v>
                </c:pt>
                <c:pt idx="4765">
                  <c:v>45</c:v>
                </c:pt>
                <c:pt idx="4766">
                  <c:v>45</c:v>
                </c:pt>
                <c:pt idx="4767">
                  <c:v>45</c:v>
                </c:pt>
                <c:pt idx="4768">
                  <c:v>45</c:v>
                </c:pt>
                <c:pt idx="4769">
                  <c:v>45</c:v>
                </c:pt>
                <c:pt idx="4770">
                  <c:v>45</c:v>
                </c:pt>
                <c:pt idx="4771">
                  <c:v>45</c:v>
                </c:pt>
                <c:pt idx="4772">
                  <c:v>45</c:v>
                </c:pt>
                <c:pt idx="4773">
                  <c:v>45</c:v>
                </c:pt>
                <c:pt idx="4774">
                  <c:v>45</c:v>
                </c:pt>
                <c:pt idx="4775">
                  <c:v>45</c:v>
                </c:pt>
                <c:pt idx="4776">
                  <c:v>45</c:v>
                </c:pt>
                <c:pt idx="4777">
                  <c:v>45</c:v>
                </c:pt>
                <c:pt idx="4778">
                  <c:v>45</c:v>
                </c:pt>
                <c:pt idx="4779">
                  <c:v>45</c:v>
                </c:pt>
                <c:pt idx="4780">
                  <c:v>45</c:v>
                </c:pt>
                <c:pt idx="4781">
                  <c:v>45</c:v>
                </c:pt>
                <c:pt idx="4782">
                  <c:v>45</c:v>
                </c:pt>
                <c:pt idx="4783">
                  <c:v>45</c:v>
                </c:pt>
                <c:pt idx="4784">
                  <c:v>45</c:v>
                </c:pt>
                <c:pt idx="4785">
                  <c:v>45</c:v>
                </c:pt>
                <c:pt idx="4786">
                  <c:v>45</c:v>
                </c:pt>
                <c:pt idx="4787">
                  <c:v>45</c:v>
                </c:pt>
                <c:pt idx="4788">
                  <c:v>45</c:v>
                </c:pt>
                <c:pt idx="4789">
                  <c:v>45</c:v>
                </c:pt>
                <c:pt idx="4790">
                  <c:v>45</c:v>
                </c:pt>
                <c:pt idx="4791">
                  <c:v>45</c:v>
                </c:pt>
                <c:pt idx="4792">
                  <c:v>45</c:v>
                </c:pt>
                <c:pt idx="4793">
                  <c:v>45</c:v>
                </c:pt>
                <c:pt idx="4794">
                  <c:v>45</c:v>
                </c:pt>
                <c:pt idx="4795">
                  <c:v>45</c:v>
                </c:pt>
                <c:pt idx="4796">
                  <c:v>45</c:v>
                </c:pt>
                <c:pt idx="4797">
                  <c:v>45</c:v>
                </c:pt>
                <c:pt idx="4798">
                  <c:v>45</c:v>
                </c:pt>
                <c:pt idx="4799">
                  <c:v>45</c:v>
                </c:pt>
                <c:pt idx="4800">
                  <c:v>45</c:v>
                </c:pt>
                <c:pt idx="4801">
                  <c:v>45</c:v>
                </c:pt>
                <c:pt idx="4802">
                  <c:v>45</c:v>
                </c:pt>
                <c:pt idx="4803">
                  <c:v>45</c:v>
                </c:pt>
                <c:pt idx="4804">
                  <c:v>45</c:v>
                </c:pt>
                <c:pt idx="4805">
                  <c:v>45</c:v>
                </c:pt>
                <c:pt idx="4806">
                  <c:v>45</c:v>
                </c:pt>
                <c:pt idx="4807">
                  <c:v>45</c:v>
                </c:pt>
                <c:pt idx="4808">
                  <c:v>45</c:v>
                </c:pt>
                <c:pt idx="4809">
                  <c:v>45</c:v>
                </c:pt>
                <c:pt idx="4810">
                  <c:v>45</c:v>
                </c:pt>
                <c:pt idx="4811">
                  <c:v>45</c:v>
                </c:pt>
                <c:pt idx="4812">
                  <c:v>45</c:v>
                </c:pt>
                <c:pt idx="4813">
                  <c:v>45</c:v>
                </c:pt>
                <c:pt idx="4814">
                  <c:v>45</c:v>
                </c:pt>
                <c:pt idx="4815">
                  <c:v>45</c:v>
                </c:pt>
                <c:pt idx="4816">
                  <c:v>45</c:v>
                </c:pt>
                <c:pt idx="4817">
                  <c:v>45</c:v>
                </c:pt>
                <c:pt idx="4818">
                  <c:v>45</c:v>
                </c:pt>
                <c:pt idx="4819">
                  <c:v>45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</c:v>
                </c:pt>
                <c:pt idx="4909">
                  <c:v>0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0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0</c:v>
                </c:pt>
                <c:pt idx="5043">
                  <c:v>0</c:v>
                </c:pt>
                <c:pt idx="5044">
                  <c:v>0</c:v>
                </c:pt>
                <c:pt idx="5045">
                  <c:v>0</c:v>
                </c:pt>
                <c:pt idx="5046">
                  <c:v>0</c:v>
                </c:pt>
                <c:pt idx="5047">
                  <c:v>0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0</c:v>
                </c:pt>
                <c:pt idx="5052">
                  <c:v>0</c:v>
                </c:pt>
                <c:pt idx="5053">
                  <c:v>0</c:v>
                </c:pt>
                <c:pt idx="5054">
                  <c:v>0</c:v>
                </c:pt>
                <c:pt idx="5055">
                  <c:v>0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0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0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0</c:v>
                </c:pt>
                <c:pt idx="5129">
                  <c:v>0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0</c:v>
                </c:pt>
                <c:pt idx="5136">
                  <c:v>0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0</c:v>
                </c:pt>
                <c:pt idx="5151">
                  <c:v>0</c:v>
                </c:pt>
                <c:pt idx="5152">
                  <c:v>0</c:v>
                </c:pt>
                <c:pt idx="5153">
                  <c:v>0</c:v>
                </c:pt>
                <c:pt idx="5154">
                  <c:v>0</c:v>
                </c:pt>
                <c:pt idx="5155">
                  <c:v>0</c:v>
                </c:pt>
                <c:pt idx="5156">
                  <c:v>0</c:v>
                </c:pt>
                <c:pt idx="5157">
                  <c:v>0</c:v>
                </c:pt>
                <c:pt idx="5158">
                  <c:v>0</c:v>
                </c:pt>
                <c:pt idx="5159">
                  <c:v>0</c:v>
                </c:pt>
                <c:pt idx="5160">
                  <c:v>0</c:v>
                </c:pt>
                <c:pt idx="5161">
                  <c:v>0</c:v>
                </c:pt>
                <c:pt idx="5162">
                  <c:v>0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0</c:v>
                </c:pt>
                <c:pt idx="5173">
                  <c:v>0</c:v>
                </c:pt>
                <c:pt idx="5174">
                  <c:v>0</c:v>
                </c:pt>
                <c:pt idx="5175">
                  <c:v>0</c:v>
                </c:pt>
                <c:pt idx="5176">
                  <c:v>0</c:v>
                </c:pt>
                <c:pt idx="5177">
                  <c:v>0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0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0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0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0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0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0</c:v>
                </c:pt>
                <c:pt idx="5236">
                  <c:v>0</c:v>
                </c:pt>
                <c:pt idx="5237">
                  <c:v>0</c:v>
                </c:pt>
                <c:pt idx="5238">
                  <c:v>0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0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0</c:v>
                </c:pt>
                <c:pt idx="5259">
                  <c:v>0</c:v>
                </c:pt>
                <c:pt idx="5260">
                  <c:v>0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0</c:v>
                </c:pt>
                <c:pt idx="5266">
                  <c:v>0</c:v>
                </c:pt>
                <c:pt idx="5267">
                  <c:v>0</c:v>
                </c:pt>
                <c:pt idx="5268">
                  <c:v>0</c:v>
                </c:pt>
                <c:pt idx="5269">
                  <c:v>0</c:v>
                </c:pt>
                <c:pt idx="5270">
                  <c:v>0</c:v>
                </c:pt>
                <c:pt idx="5271">
                  <c:v>0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0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0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0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0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0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0</c:v>
                </c:pt>
                <c:pt idx="5354">
                  <c:v>0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0</c:v>
                </c:pt>
                <c:pt idx="5365">
                  <c:v>0</c:v>
                </c:pt>
                <c:pt idx="5366">
                  <c:v>0</c:v>
                </c:pt>
                <c:pt idx="5367">
                  <c:v>0</c:v>
                </c:pt>
                <c:pt idx="5368">
                  <c:v>0</c:v>
                </c:pt>
                <c:pt idx="5369">
                  <c:v>0</c:v>
                </c:pt>
                <c:pt idx="5370">
                  <c:v>0</c:v>
                </c:pt>
                <c:pt idx="5371">
                  <c:v>0</c:v>
                </c:pt>
                <c:pt idx="5372">
                  <c:v>0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0</c:v>
                </c:pt>
                <c:pt idx="5381">
                  <c:v>0</c:v>
                </c:pt>
                <c:pt idx="5382">
                  <c:v>0</c:v>
                </c:pt>
                <c:pt idx="5383">
                  <c:v>0</c:v>
                </c:pt>
                <c:pt idx="5384">
                  <c:v>0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0</c:v>
                </c:pt>
                <c:pt idx="5395">
                  <c:v>0</c:v>
                </c:pt>
                <c:pt idx="5396">
                  <c:v>0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0</c:v>
                </c:pt>
                <c:pt idx="5418">
                  <c:v>0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0</c:v>
                </c:pt>
                <c:pt idx="5423">
                  <c:v>0</c:v>
                </c:pt>
                <c:pt idx="5424">
                  <c:v>0</c:v>
                </c:pt>
                <c:pt idx="5425">
                  <c:v>0</c:v>
                </c:pt>
                <c:pt idx="5426">
                  <c:v>0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0</c:v>
                </c:pt>
                <c:pt idx="5482">
                  <c:v>0</c:v>
                </c:pt>
                <c:pt idx="5483">
                  <c:v>0</c:v>
                </c:pt>
                <c:pt idx="5484">
                  <c:v>0</c:v>
                </c:pt>
                <c:pt idx="5485">
                  <c:v>0</c:v>
                </c:pt>
                <c:pt idx="5486">
                  <c:v>0</c:v>
                </c:pt>
                <c:pt idx="5487">
                  <c:v>0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0</c:v>
                </c:pt>
                <c:pt idx="5508">
                  <c:v>0</c:v>
                </c:pt>
                <c:pt idx="5509">
                  <c:v>0</c:v>
                </c:pt>
                <c:pt idx="5510">
                  <c:v>0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0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0</c:v>
                </c:pt>
                <c:pt idx="5578">
                  <c:v>0</c:v>
                </c:pt>
                <c:pt idx="5579">
                  <c:v>0</c:v>
                </c:pt>
                <c:pt idx="5580">
                  <c:v>0</c:v>
                </c:pt>
                <c:pt idx="5581">
                  <c:v>0</c:v>
                </c:pt>
                <c:pt idx="5582">
                  <c:v>0</c:v>
                </c:pt>
                <c:pt idx="5583">
                  <c:v>0</c:v>
                </c:pt>
                <c:pt idx="5584">
                  <c:v>0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0</c:v>
                </c:pt>
                <c:pt idx="5607">
                  <c:v>0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0</c:v>
                </c:pt>
                <c:pt idx="5680">
                  <c:v>0</c:v>
                </c:pt>
                <c:pt idx="5681">
                  <c:v>0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0</c:v>
                </c:pt>
                <c:pt idx="5686">
                  <c:v>0</c:v>
                </c:pt>
                <c:pt idx="5687">
                  <c:v>0</c:v>
                </c:pt>
                <c:pt idx="5688">
                  <c:v>0</c:v>
                </c:pt>
                <c:pt idx="5689">
                  <c:v>0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0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0</c:v>
                </c:pt>
                <c:pt idx="5703">
                  <c:v>0</c:v>
                </c:pt>
                <c:pt idx="5704">
                  <c:v>0</c:v>
                </c:pt>
                <c:pt idx="5705">
                  <c:v>0</c:v>
                </c:pt>
                <c:pt idx="5706">
                  <c:v>0</c:v>
                </c:pt>
                <c:pt idx="5707">
                  <c:v>0</c:v>
                </c:pt>
                <c:pt idx="5708">
                  <c:v>0</c:v>
                </c:pt>
                <c:pt idx="5709">
                  <c:v>0</c:v>
                </c:pt>
                <c:pt idx="5710">
                  <c:v>0</c:v>
                </c:pt>
                <c:pt idx="5711">
                  <c:v>0</c:v>
                </c:pt>
                <c:pt idx="5712">
                  <c:v>0</c:v>
                </c:pt>
                <c:pt idx="5713">
                  <c:v>0</c:v>
                </c:pt>
                <c:pt idx="5714">
                  <c:v>0</c:v>
                </c:pt>
                <c:pt idx="5715">
                  <c:v>0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0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0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40</c:v>
                </c:pt>
                <c:pt idx="5832">
                  <c:v>40</c:v>
                </c:pt>
                <c:pt idx="5833">
                  <c:v>40</c:v>
                </c:pt>
                <c:pt idx="5834">
                  <c:v>40</c:v>
                </c:pt>
                <c:pt idx="5835">
                  <c:v>40</c:v>
                </c:pt>
                <c:pt idx="5836">
                  <c:v>40</c:v>
                </c:pt>
                <c:pt idx="5837">
                  <c:v>40</c:v>
                </c:pt>
                <c:pt idx="5838">
                  <c:v>40</c:v>
                </c:pt>
                <c:pt idx="5839">
                  <c:v>40</c:v>
                </c:pt>
                <c:pt idx="5840">
                  <c:v>40</c:v>
                </c:pt>
                <c:pt idx="5841">
                  <c:v>40</c:v>
                </c:pt>
                <c:pt idx="5842">
                  <c:v>40</c:v>
                </c:pt>
                <c:pt idx="5843">
                  <c:v>40</c:v>
                </c:pt>
                <c:pt idx="5844">
                  <c:v>40</c:v>
                </c:pt>
                <c:pt idx="5845">
                  <c:v>40</c:v>
                </c:pt>
                <c:pt idx="5846">
                  <c:v>40</c:v>
                </c:pt>
                <c:pt idx="5847">
                  <c:v>40</c:v>
                </c:pt>
                <c:pt idx="5848">
                  <c:v>40</c:v>
                </c:pt>
                <c:pt idx="5849">
                  <c:v>40</c:v>
                </c:pt>
                <c:pt idx="5850">
                  <c:v>40</c:v>
                </c:pt>
                <c:pt idx="5851">
                  <c:v>40</c:v>
                </c:pt>
                <c:pt idx="5852">
                  <c:v>40</c:v>
                </c:pt>
                <c:pt idx="5853">
                  <c:v>40</c:v>
                </c:pt>
                <c:pt idx="5854">
                  <c:v>40</c:v>
                </c:pt>
                <c:pt idx="5855">
                  <c:v>40</c:v>
                </c:pt>
                <c:pt idx="5856">
                  <c:v>40</c:v>
                </c:pt>
                <c:pt idx="5857">
                  <c:v>40</c:v>
                </c:pt>
                <c:pt idx="5858">
                  <c:v>40</c:v>
                </c:pt>
                <c:pt idx="5859">
                  <c:v>40</c:v>
                </c:pt>
                <c:pt idx="5860">
                  <c:v>40</c:v>
                </c:pt>
                <c:pt idx="5861">
                  <c:v>40</c:v>
                </c:pt>
                <c:pt idx="5862">
                  <c:v>40</c:v>
                </c:pt>
                <c:pt idx="5863">
                  <c:v>40</c:v>
                </c:pt>
                <c:pt idx="5864">
                  <c:v>40</c:v>
                </c:pt>
                <c:pt idx="5865">
                  <c:v>40</c:v>
                </c:pt>
                <c:pt idx="5866">
                  <c:v>40</c:v>
                </c:pt>
                <c:pt idx="5867">
                  <c:v>40</c:v>
                </c:pt>
                <c:pt idx="5868">
                  <c:v>40</c:v>
                </c:pt>
                <c:pt idx="5869">
                  <c:v>40</c:v>
                </c:pt>
                <c:pt idx="5870">
                  <c:v>40</c:v>
                </c:pt>
                <c:pt idx="5871">
                  <c:v>40</c:v>
                </c:pt>
                <c:pt idx="5872">
                  <c:v>40</c:v>
                </c:pt>
                <c:pt idx="5873">
                  <c:v>40</c:v>
                </c:pt>
                <c:pt idx="5874">
                  <c:v>40</c:v>
                </c:pt>
                <c:pt idx="5875">
                  <c:v>40</c:v>
                </c:pt>
                <c:pt idx="5876">
                  <c:v>40</c:v>
                </c:pt>
                <c:pt idx="5877">
                  <c:v>40</c:v>
                </c:pt>
                <c:pt idx="5878">
                  <c:v>40</c:v>
                </c:pt>
                <c:pt idx="5879">
                  <c:v>40</c:v>
                </c:pt>
                <c:pt idx="5880">
                  <c:v>40</c:v>
                </c:pt>
                <c:pt idx="5881">
                  <c:v>40</c:v>
                </c:pt>
                <c:pt idx="5882">
                  <c:v>40</c:v>
                </c:pt>
                <c:pt idx="5883">
                  <c:v>40</c:v>
                </c:pt>
                <c:pt idx="5884">
                  <c:v>40</c:v>
                </c:pt>
                <c:pt idx="5885">
                  <c:v>40</c:v>
                </c:pt>
                <c:pt idx="5886">
                  <c:v>35</c:v>
                </c:pt>
                <c:pt idx="5887">
                  <c:v>35</c:v>
                </c:pt>
                <c:pt idx="5888">
                  <c:v>35</c:v>
                </c:pt>
                <c:pt idx="5889">
                  <c:v>35</c:v>
                </c:pt>
                <c:pt idx="5890">
                  <c:v>35</c:v>
                </c:pt>
                <c:pt idx="5891">
                  <c:v>35</c:v>
                </c:pt>
                <c:pt idx="5892">
                  <c:v>35</c:v>
                </c:pt>
                <c:pt idx="5893">
                  <c:v>35</c:v>
                </c:pt>
                <c:pt idx="5894">
                  <c:v>35</c:v>
                </c:pt>
                <c:pt idx="5895">
                  <c:v>35</c:v>
                </c:pt>
                <c:pt idx="5896">
                  <c:v>35</c:v>
                </c:pt>
                <c:pt idx="5897">
                  <c:v>35</c:v>
                </c:pt>
                <c:pt idx="5898">
                  <c:v>35</c:v>
                </c:pt>
                <c:pt idx="5899">
                  <c:v>35</c:v>
                </c:pt>
                <c:pt idx="5900">
                  <c:v>35</c:v>
                </c:pt>
                <c:pt idx="5901">
                  <c:v>35</c:v>
                </c:pt>
                <c:pt idx="5902">
                  <c:v>35</c:v>
                </c:pt>
                <c:pt idx="5903">
                  <c:v>35</c:v>
                </c:pt>
                <c:pt idx="5904">
                  <c:v>35</c:v>
                </c:pt>
                <c:pt idx="5905">
                  <c:v>35</c:v>
                </c:pt>
                <c:pt idx="5906">
                  <c:v>35</c:v>
                </c:pt>
                <c:pt idx="5907">
                  <c:v>35</c:v>
                </c:pt>
                <c:pt idx="5908">
                  <c:v>35</c:v>
                </c:pt>
                <c:pt idx="5909">
                  <c:v>35</c:v>
                </c:pt>
                <c:pt idx="5910">
                  <c:v>35</c:v>
                </c:pt>
                <c:pt idx="5911">
                  <c:v>35</c:v>
                </c:pt>
                <c:pt idx="5912">
                  <c:v>35</c:v>
                </c:pt>
                <c:pt idx="5913">
                  <c:v>35</c:v>
                </c:pt>
                <c:pt idx="5914">
                  <c:v>35</c:v>
                </c:pt>
                <c:pt idx="5915">
                  <c:v>35</c:v>
                </c:pt>
                <c:pt idx="5916">
                  <c:v>35</c:v>
                </c:pt>
                <c:pt idx="5917">
                  <c:v>35</c:v>
                </c:pt>
                <c:pt idx="5918">
                  <c:v>35</c:v>
                </c:pt>
                <c:pt idx="5919">
                  <c:v>35</c:v>
                </c:pt>
                <c:pt idx="5920">
                  <c:v>35</c:v>
                </c:pt>
                <c:pt idx="5921">
                  <c:v>35</c:v>
                </c:pt>
                <c:pt idx="5922">
                  <c:v>35</c:v>
                </c:pt>
                <c:pt idx="5923">
                  <c:v>35</c:v>
                </c:pt>
                <c:pt idx="5924">
                  <c:v>35</c:v>
                </c:pt>
                <c:pt idx="5925">
                  <c:v>35</c:v>
                </c:pt>
                <c:pt idx="5926">
                  <c:v>35</c:v>
                </c:pt>
                <c:pt idx="5927">
                  <c:v>35</c:v>
                </c:pt>
                <c:pt idx="5928">
                  <c:v>35</c:v>
                </c:pt>
                <c:pt idx="5929">
                  <c:v>35</c:v>
                </c:pt>
                <c:pt idx="5930">
                  <c:v>35</c:v>
                </c:pt>
                <c:pt idx="5931">
                  <c:v>35</c:v>
                </c:pt>
                <c:pt idx="5932">
                  <c:v>35</c:v>
                </c:pt>
                <c:pt idx="5933">
                  <c:v>35</c:v>
                </c:pt>
                <c:pt idx="5934">
                  <c:v>35</c:v>
                </c:pt>
                <c:pt idx="5935">
                  <c:v>35</c:v>
                </c:pt>
                <c:pt idx="5936">
                  <c:v>35</c:v>
                </c:pt>
                <c:pt idx="5937">
                  <c:v>35</c:v>
                </c:pt>
                <c:pt idx="5938">
                  <c:v>35</c:v>
                </c:pt>
                <c:pt idx="5939">
                  <c:v>35</c:v>
                </c:pt>
                <c:pt idx="5940">
                  <c:v>35</c:v>
                </c:pt>
                <c:pt idx="5941">
                  <c:v>35</c:v>
                </c:pt>
                <c:pt idx="5942">
                  <c:v>35</c:v>
                </c:pt>
                <c:pt idx="5943">
                  <c:v>35</c:v>
                </c:pt>
                <c:pt idx="5944">
                  <c:v>35</c:v>
                </c:pt>
                <c:pt idx="5945">
                  <c:v>35</c:v>
                </c:pt>
                <c:pt idx="5946">
                  <c:v>35</c:v>
                </c:pt>
                <c:pt idx="5947">
                  <c:v>30</c:v>
                </c:pt>
                <c:pt idx="5948">
                  <c:v>30</c:v>
                </c:pt>
                <c:pt idx="5949">
                  <c:v>30</c:v>
                </c:pt>
                <c:pt idx="5950">
                  <c:v>30</c:v>
                </c:pt>
                <c:pt idx="5951">
                  <c:v>30</c:v>
                </c:pt>
                <c:pt idx="5952">
                  <c:v>30</c:v>
                </c:pt>
                <c:pt idx="5953">
                  <c:v>30</c:v>
                </c:pt>
                <c:pt idx="5954">
                  <c:v>30</c:v>
                </c:pt>
                <c:pt idx="5955">
                  <c:v>30</c:v>
                </c:pt>
                <c:pt idx="5956">
                  <c:v>30</c:v>
                </c:pt>
                <c:pt idx="5957">
                  <c:v>30</c:v>
                </c:pt>
                <c:pt idx="5958">
                  <c:v>30</c:v>
                </c:pt>
                <c:pt idx="5959">
                  <c:v>30</c:v>
                </c:pt>
                <c:pt idx="5960">
                  <c:v>30</c:v>
                </c:pt>
                <c:pt idx="5961">
                  <c:v>30</c:v>
                </c:pt>
                <c:pt idx="5962">
                  <c:v>30</c:v>
                </c:pt>
                <c:pt idx="5963">
                  <c:v>30</c:v>
                </c:pt>
                <c:pt idx="5964">
                  <c:v>30</c:v>
                </c:pt>
                <c:pt idx="5965">
                  <c:v>30</c:v>
                </c:pt>
                <c:pt idx="5966">
                  <c:v>30</c:v>
                </c:pt>
                <c:pt idx="5967">
                  <c:v>30</c:v>
                </c:pt>
                <c:pt idx="5968">
                  <c:v>30</c:v>
                </c:pt>
                <c:pt idx="5969">
                  <c:v>30</c:v>
                </c:pt>
                <c:pt idx="5970">
                  <c:v>30</c:v>
                </c:pt>
                <c:pt idx="5971">
                  <c:v>30</c:v>
                </c:pt>
                <c:pt idx="5972">
                  <c:v>30</c:v>
                </c:pt>
                <c:pt idx="5973">
                  <c:v>30</c:v>
                </c:pt>
                <c:pt idx="5974">
                  <c:v>30</c:v>
                </c:pt>
                <c:pt idx="5975">
                  <c:v>30</c:v>
                </c:pt>
                <c:pt idx="5976">
                  <c:v>30</c:v>
                </c:pt>
                <c:pt idx="5977">
                  <c:v>30</c:v>
                </c:pt>
                <c:pt idx="5978">
                  <c:v>30</c:v>
                </c:pt>
                <c:pt idx="5979">
                  <c:v>30</c:v>
                </c:pt>
                <c:pt idx="5980">
                  <c:v>30</c:v>
                </c:pt>
                <c:pt idx="5981">
                  <c:v>30</c:v>
                </c:pt>
                <c:pt idx="5982">
                  <c:v>30</c:v>
                </c:pt>
                <c:pt idx="5983">
                  <c:v>30</c:v>
                </c:pt>
                <c:pt idx="5984">
                  <c:v>30</c:v>
                </c:pt>
                <c:pt idx="5985">
                  <c:v>30</c:v>
                </c:pt>
                <c:pt idx="5986">
                  <c:v>30</c:v>
                </c:pt>
                <c:pt idx="5987">
                  <c:v>30</c:v>
                </c:pt>
                <c:pt idx="5988">
                  <c:v>30</c:v>
                </c:pt>
                <c:pt idx="5989">
                  <c:v>30</c:v>
                </c:pt>
                <c:pt idx="5990">
                  <c:v>25</c:v>
                </c:pt>
                <c:pt idx="5991">
                  <c:v>25</c:v>
                </c:pt>
                <c:pt idx="5992">
                  <c:v>25</c:v>
                </c:pt>
                <c:pt idx="5993">
                  <c:v>25</c:v>
                </c:pt>
                <c:pt idx="5994">
                  <c:v>25</c:v>
                </c:pt>
                <c:pt idx="5995">
                  <c:v>25</c:v>
                </c:pt>
                <c:pt idx="5996">
                  <c:v>25</c:v>
                </c:pt>
                <c:pt idx="5997">
                  <c:v>25</c:v>
                </c:pt>
                <c:pt idx="5998">
                  <c:v>25</c:v>
                </c:pt>
                <c:pt idx="5999">
                  <c:v>25</c:v>
                </c:pt>
                <c:pt idx="6000">
                  <c:v>25</c:v>
                </c:pt>
                <c:pt idx="6001">
                  <c:v>25</c:v>
                </c:pt>
                <c:pt idx="6002">
                  <c:v>25</c:v>
                </c:pt>
                <c:pt idx="6003">
                  <c:v>25</c:v>
                </c:pt>
                <c:pt idx="6004">
                  <c:v>25</c:v>
                </c:pt>
                <c:pt idx="6005">
                  <c:v>25</c:v>
                </c:pt>
                <c:pt idx="6006">
                  <c:v>25</c:v>
                </c:pt>
                <c:pt idx="6007">
                  <c:v>25</c:v>
                </c:pt>
                <c:pt idx="6008">
                  <c:v>25</c:v>
                </c:pt>
                <c:pt idx="6009">
                  <c:v>25</c:v>
                </c:pt>
                <c:pt idx="6010">
                  <c:v>25</c:v>
                </c:pt>
                <c:pt idx="6011">
                  <c:v>25</c:v>
                </c:pt>
                <c:pt idx="6012">
                  <c:v>25</c:v>
                </c:pt>
                <c:pt idx="6013">
                  <c:v>25</c:v>
                </c:pt>
                <c:pt idx="6014">
                  <c:v>25</c:v>
                </c:pt>
                <c:pt idx="6015">
                  <c:v>25</c:v>
                </c:pt>
                <c:pt idx="6016">
                  <c:v>25</c:v>
                </c:pt>
                <c:pt idx="6017">
                  <c:v>25</c:v>
                </c:pt>
                <c:pt idx="6018">
                  <c:v>25</c:v>
                </c:pt>
                <c:pt idx="6019">
                  <c:v>25</c:v>
                </c:pt>
                <c:pt idx="6020">
                  <c:v>25</c:v>
                </c:pt>
                <c:pt idx="6021">
                  <c:v>25</c:v>
                </c:pt>
                <c:pt idx="6022">
                  <c:v>25</c:v>
                </c:pt>
                <c:pt idx="6023">
                  <c:v>25</c:v>
                </c:pt>
                <c:pt idx="6024">
                  <c:v>25</c:v>
                </c:pt>
                <c:pt idx="6025">
                  <c:v>25</c:v>
                </c:pt>
                <c:pt idx="6026">
                  <c:v>25</c:v>
                </c:pt>
                <c:pt idx="6027">
                  <c:v>25</c:v>
                </c:pt>
                <c:pt idx="6028">
                  <c:v>25</c:v>
                </c:pt>
                <c:pt idx="6029">
                  <c:v>25</c:v>
                </c:pt>
                <c:pt idx="6030">
                  <c:v>25</c:v>
                </c:pt>
                <c:pt idx="6031">
                  <c:v>25</c:v>
                </c:pt>
                <c:pt idx="6032">
                  <c:v>25</c:v>
                </c:pt>
                <c:pt idx="6033">
                  <c:v>25</c:v>
                </c:pt>
                <c:pt idx="6034">
                  <c:v>25</c:v>
                </c:pt>
                <c:pt idx="6035">
                  <c:v>25</c:v>
                </c:pt>
                <c:pt idx="6036">
                  <c:v>25</c:v>
                </c:pt>
                <c:pt idx="6037">
                  <c:v>25</c:v>
                </c:pt>
                <c:pt idx="6038">
                  <c:v>25</c:v>
                </c:pt>
                <c:pt idx="6039">
                  <c:v>25</c:v>
                </c:pt>
                <c:pt idx="6040">
                  <c:v>25</c:v>
                </c:pt>
                <c:pt idx="6041">
                  <c:v>25</c:v>
                </c:pt>
                <c:pt idx="6042">
                  <c:v>25</c:v>
                </c:pt>
                <c:pt idx="6043">
                  <c:v>25</c:v>
                </c:pt>
                <c:pt idx="6044">
                  <c:v>25</c:v>
                </c:pt>
                <c:pt idx="6045">
                  <c:v>25</c:v>
                </c:pt>
                <c:pt idx="6046">
                  <c:v>25</c:v>
                </c:pt>
                <c:pt idx="6047">
                  <c:v>25</c:v>
                </c:pt>
                <c:pt idx="6048">
                  <c:v>25</c:v>
                </c:pt>
                <c:pt idx="6049">
                  <c:v>25</c:v>
                </c:pt>
                <c:pt idx="6050">
                  <c:v>25</c:v>
                </c:pt>
                <c:pt idx="6051">
                  <c:v>25</c:v>
                </c:pt>
                <c:pt idx="6052">
                  <c:v>25</c:v>
                </c:pt>
                <c:pt idx="6053">
                  <c:v>25</c:v>
                </c:pt>
                <c:pt idx="6054">
                  <c:v>25</c:v>
                </c:pt>
                <c:pt idx="6055">
                  <c:v>25</c:v>
                </c:pt>
                <c:pt idx="6056">
                  <c:v>25</c:v>
                </c:pt>
                <c:pt idx="6057">
                  <c:v>25</c:v>
                </c:pt>
                <c:pt idx="6058">
                  <c:v>25</c:v>
                </c:pt>
                <c:pt idx="6059">
                  <c:v>25</c:v>
                </c:pt>
                <c:pt idx="6060">
                  <c:v>25</c:v>
                </c:pt>
                <c:pt idx="6061">
                  <c:v>25</c:v>
                </c:pt>
                <c:pt idx="6062">
                  <c:v>25</c:v>
                </c:pt>
                <c:pt idx="6063">
                  <c:v>25</c:v>
                </c:pt>
                <c:pt idx="6064">
                  <c:v>25</c:v>
                </c:pt>
                <c:pt idx="6065">
                  <c:v>25</c:v>
                </c:pt>
                <c:pt idx="6066">
                  <c:v>25</c:v>
                </c:pt>
                <c:pt idx="6067">
                  <c:v>25</c:v>
                </c:pt>
                <c:pt idx="6068">
                  <c:v>25</c:v>
                </c:pt>
                <c:pt idx="6069">
                  <c:v>25</c:v>
                </c:pt>
                <c:pt idx="6070">
                  <c:v>25</c:v>
                </c:pt>
                <c:pt idx="6071">
                  <c:v>25</c:v>
                </c:pt>
                <c:pt idx="6072">
                  <c:v>25</c:v>
                </c:pt>
                <c:pt idx="6073">
                  <c:v>25</c:v>
                </c:pt>
                <c:pt idx="6074">
                  <c:v>25</c:v>
                </c:pt>
                <c:pt idx="6075">
                  <c:v>25</c:v>
                </c:pt>
                <c:pt idx="6076">
                  <c:v>25</c:v>
                </c:pt>
                <c:pt idx="6077">
                  <c:v>25</c:v>
                </c:pt>
                <c:pt idx="6078">
                  <c:v>25</c:v>
                </c:pt>
                <c:pt idx="6079">
                  <c:v>25</c:v>
                </c:pt>
                <c:pt idx="6080">
                  <c:v>25</c:v>
                </c:pt>
                <c:pt idx="6081">
                  <c:v>25</c:v>
                </c:pt>
                <c:pt idx="6082">
                  <c:v>25</c:v>
                </c:pt>
                <c:pt idx="6083">
                  <c:v>25</c:v>
                </c:pt>
                <c:pt idx="6084">
                  <c:v>25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0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0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0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0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0</c:v>
                </c:pt>
                <c:pt idx="6197">
                  <c:v>0</c:v>
                </c:pt>
                <c:pt idx="6198">
                  <c:v>0</c:v>
                </c:pt>
                <c:pt idx="6199">
                  <c:v>0</c:v>
                </c:pt>
                <c:pt idx="6200">
                  <c:v>0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F9E-4CBC-9D8B-5374DBF19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03392"/>
        <c:axId val="39862656"/>
      </c:scatterChart>
      <c:valAx>
        <c:axId val="38603392"/>
        <c:scaling>
          <c:orientation val="minMax"/>
          <c:max val="42310.75"/>
          <c:min val="42310.5"/>
        </c:scaling>
        <c:delete val="0"/>
        <c:axPos val="b"/>
        <c:numFmt formatCode="h:mm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39862656"/>
        <c:crosses val="autoZero"/>
        <c:crossBetween val="midCat"/>
      </c:valAx>
      <c:valAx>
        <c:axId val="39862656"/>
        <c:scaling>
          <c:orientation val="minMax"/>
          <c:max val="2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5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05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1050" baseline="-25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050">
                    <a:latin typeface="Arial" panose="020B0604020202020204" pitchFamily="34" charset="0"/>
                    <a:cs typeface="Arial" panose="020B0604020202020204" pitchFamily="34" charset="0"/>
                  </a:rPr>
                  <a:t>O (ppm)</a:t>
                </a:r>
              </a:p>
            </c:rich>
          </c:tx>
          <c:layout>
            <c:manualLayout>
              <c:xMode val="edge"/>
              <c:yMode val="edge"/>
              <c:x val="0"/>
              <c:y val="0.34786049421909837"/>
            </c:manualLayout>
          </c:layout>
          <c:overlay val="0"/>
        </c:title>
        <c:numFmt formatCode="0;[Red]0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386033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771883046133276"/>
          <c:y val="4.5912208555439066E-2"/>
          <c:w val="0.37031825898486914"/>
          <c:h val="0.25258405563840941"/>
        </c:manualLayout>
      </c:layout>
      <c:overlay val="0"/>
      <c:txPr>
        <a:bodyPr/>
        <a:lstStyle/>
        <a:p>
          <a:pPr>
            <a:defRPr sz="1100">
              <a:latin typeface="Arial" panose="020B0604020202020204" pitchFamily="34" charset="0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11488" y="419100"/>
            <a:ext cx="3913187" cy="2933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9351" y="3583567"/>
            <a:ext cx="855728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9059086" y="6352965"/>
            <a:ext cx="18755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246572" y="33999"/>
            <a:ext cx="6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9860" indent="-118241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6129" indent="-184649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35707" indent="-127959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53946" indent="-116620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332406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887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5368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1849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161679" y="6352965"/>
            <a:ext cx="84959" cy="184666"/>
          </a:xfrm>
        </p:spPr>
        <p:txBody>
          <a:bodyPr/>
          <a:lstStyle/>
          <a:p>
            <a:fld id="{3C3A632B-FBDE-46D4-BF6F-6D14421E634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79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99402" y="3304673"/>
            <a:ext cx="9923320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7758" y="5844165"/>
            <a:ext cx="84959" cy="184666"/>
          </a:xfrm>
        </p:spPr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82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99402" y="3304673"/>
            <a:ext cx="9923320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7758" y="5844165"/>
            <a:ext cx="84959" cy="184666"/>
          </a:xfrm>
        </p:spPr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82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99402" y="3304673"/>
            <a:ext cx="9923320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7758" y="5844165"/>
            <a:ext cx="84959" cy="184666"/>
          </a:xfrm>
        </p:spPr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82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11488" y="419100"/>
            <a:ext cx="3913187" cy="2933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076719" y="6352965"/>
            <a:ext cx="169918" cy="184666"/>
          </a:xfrm>
        </p:spPr>
        <p:txBody>
          <a:bodyPr/>
          <a:lstStyle/>
          <a:p>
            <a:fld id="{624C3D44-E0DD-4C9F-B9EB-7FB83FFC0F53}" type="slidenum">
              <a:rPr lang="nb-NO" smtClean="0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24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11488" y="419100"/>
            <a:ext cx="3913187" cy="2933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076719" y="6352965"/>
            <a:ext cx="169918" cy="184666"/>
          </a:xfrm>
        </p:spPr>
        <p:txBody>
          <a:bodyPr/>
          <a:lstStyle/>
          <a:p>
            <a:fld id="{624C3D44-E0DD-4C9F-B9EB-7FB83FFC0F53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2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11488" y="419100"/>
            <a:ext cx="3913187" cy="2933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076719" y="6352965"/>
            <a:ext cx="169918" cy="184666"/>
          </a:xfrm>
        </p:spPr>
        <p:txBody>
          <a:bodyPr/>
          <a:lstStyle/>
          <a:p>
            <a:fld id="{624C3D44-E0DD-4C9F-B9EB-7FB83FFC0F53}" type="slidenum">
              <a:rPr lang="nb-NO" smtClean="0">
                <a:solidFill>
                  <a:prstClr val="black"/>
                </a:solidFill>
              </a:rPr>
              <a:pPr/>
              <a:t>7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24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11488" y="419100"/>
            <a:ext cx="3913187" cy="2933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076719" y="6352965"/>
            <a:ext cx="169918" cy="184666"/>
          </a:xfrm>
        </p:spPr>
        <p:txBody>
          <a:bodyPr/>
          <a:lstStyle/>
          <a:p>
            <a:fld id="{624C3D44-E0DD-4C9F-B9EB-7FB83FFC0F53}" type="slidenum">
              <a:rPr lang="nb-NO" smtClean="0">
                <a:solidFill>
                  <a:prstClr val="black"/>
                </a:solidFill>
              </a:rPr>
              <a:pPr/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24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97238" y="501650"/>
            <a:ext cx="3333750" cy="2500313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351" y="3583568"/>
            <a:ext cx="8557285" cy="246221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500730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526" name="Picture 14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Title Elements" hidden="1"/>
          <p:cNvGrpSpPr>
            <a:grpSpLocks/>
          </p:cNvGrpSpPr>
          <p:nvPr userDrawn="1"/>
        </p:nvGrpSpPr>
        <p:grpSpPr bwMode="auto">
          <a:xfrm>
            <a:off x="475027" y="3588967"/>
            <a:ext cx="3579812" cy="494022"/>
            <a:chOff x="1663" y="3106"/>
            <a:chExt cx="3109" cy="305"/>
          </a:xfrm>
        </p:grpSpPr>
        <p:sp>
          <p:nvSpPr>
            <p:cNvPr id="9" name="Document type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>
                  <a:solidFill>
                    <a:schemeClr val="bg1"/>
                  </a:solidFill>
                  <a:latin typeface="+mn-lt"/>
                </a:rPr>
                <a:t>Document type</a:t>
              </a:r>
            </a:p>
          </p:txBody>
        </p:sp>
        <p:sp>
          <p:nvSpPr>
            <p:cNvPr id="10" name="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>
                  <a:solidFill>
                    <a:schemeClr val="bg1"/>
                  </a:solidFill>
                  <a:latin typeface="+mn-lt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475028" y="1935351"/>
            <a:ext cx="3579812" cy="86177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800" b="1" cap="none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75027" y="2869881"/>
            <a:ext cx="3579812" cy="215444"/>
          </a:xfrm>
        </p:spPr>
        <p:txBody>
          <a:bodyPr>
            <a:spAutoFit/>
          </a:bodyPr>
          <a:lstStyle>
            <a:lvl1pPr algn="l">
              <a:defRPr sz="1400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>
            <a:spAutoFit/>
          </a:bodyPr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639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8590299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9163050" cy="6858000"/>
          </a:xfrm>
          <a:prstGeom prst="rect">
            <a:avLst/>
          </a:prstGeom>
        </p:spPr>
      </p:pic>
      <p:grpSp>
        <p:nvGrpSpPr>
          <p:cNvPr id="8" name="McK Title Elements" hidden="1"/>
          <p:cNvGrpSpPr>
            <a:grpSpLocks/>
          </p:cNvGrpSpPr>
          <p:nvPr userDrawn="1"/>
        </p:nvGrpSpPr>
        <p:grpSpPr bwMode="auto">
          <a:xfrm>
            <a:off x="475027" y="3641960"/>
            <a:ext cx="3579812" cy="494022"/>
            <a:chOff x="1663" y="3106"/>
            <a:chExt cx="3109" cy="305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>
                  <a:solidFill>
                    <a:schemeClr val="bg1"/>
                  </a:solidFill>
                  <a:latin typeface="+mn-lt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>
                  <a:solidFill>
                    <a:schemeClr val="bg1"/>
                  </a:solidFill>
                  <a:latin typeface="+mn-lt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75028" y="1915413"/>
            <a:ext cx="3579812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800" b="1" cap="none" baseline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3105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SBC 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55160" cy="67710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400"/>
            </a:lvl1pPr>
            <a:lvl2pPr>
              <a:buClr>
                <a:schemeClr val="bg2"/>
              </a:buClr>
              <a:defRPr sz="1400"/>
            </a:lvl2pPr>
            <a:lvl3pPr>
              <a:buClr>
                <a:schemeClr val="bg2"/>
              </a:buClr>
              <a:defRPr sz="1400"/>
            </a:lvl3pPr>
            <a:lvl4pPr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  <a:lvl6pPr>
              <a:buClr>
                <a:schemeClr val="bg2"/>
              </a:buClr>
              <a:defRPr sz="1400"/>
            </a:lvl6pPr>
            <a:lvl7pPr>
              <a:buClr>
                <a:schemeClr val="bg2"/>
              </a:buClr>
              <a:defRPr sz="1400"/>
            </a:lvl7pPr>
            <a:lvl8pPr>
              <a:buClr>
                <a:schemeClr val="bg2"/>
              </a:buClr>
              <a:defRPr sz="1400"/>
            </a:lvl8pPr>
            <a:lvl9pPr>
              <a:buClr>
                <a:schemeClr val="bg2"/>
              </a:buCl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>
            <a:noAutofit/>
          </a:bodyPr>
          <a:lstStyle>
            <a:lvl1pPr>
              <a:buClr>
                <a:schemeClr val="bg2"/>
              </a:buClr>
              <a:defRPr sz="1400"/>
            </a:lvl1pPr>
            <a:lvl2pPr>
              <a:buClr>
                <a:schemeClr val="bg2"/>
              </a:buClr>
              <a:defRPr sz="1400"/>
            </a:lvl2pPr>
            <a:lvl3pPr>
              <a:buClr>
                <a:schemeClr val="bg2"/>
              </a:buClr>
              <a:defRPr sz="1400"/>
            </a:lvl3pPr>
            <a:lvl4pPr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  <a:lvl6pPr>
              <a:buClr>
                <a:schemeClr val="bg2"/>
              </a:buClr>
              <a:defRPr sz="1400"/>
            </a:lvl6pPr>
            <a:lvl7pPr>
              <a:buClr>
                <a:schemeClr val="bg2"/>
              </a:buClr>
              <a:defRPr sz="1400"/>
            </a:lvl7pPr>
            <a:lvl8pPr>
              <a:buClr>
                <a:schemeClr val="bg2"/>
              </a:buClr>
              <a:defRPr sz="1400"/>
            </a:lvl8pPr>
            <a:lvl9pPr>
              <a:buClr>
                <a:schemeClr val="bg2"/>
              </a:buCl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5564" y="6350000"/>
            <a:ext cx="164963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2000" y="6350000"/>
            <a:ext cx="4320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4448" y="6350000"/>
            <a:ext cx="526852" cy="365125"/>
          </a:xfrm>
          <a:prstGeom prst="rect">
            <a:avLst/>
          </a:prstGeom>
        </p:spPr>
        <p:txBody>
          <a:bodyPr/>
          <a:lstStyle/>
          <a:p>
            <a:fld id="{0CD838A1-36B1-482C-8BFA-C0C63145B5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64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635000" y="275167"/>
            <a:ext cx="8051800" cy="338554"/>
          </a:xfrm>
          <a:prstGeom prst="rect">
            <a:avLst/>
          </a:prstGeom>
        </p:spPr>
        <p:txBody>
          <a:bodyPr vert="horz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5"/>
          <p:cNvSpPr>
            <a:spLocks noGrp="1"/>
          </p:cNvSpPr>
          <p:nvPr>
            <p:ph idx="1"/>
          </p:nvPr>
        </p:nvSpPr>
        <p:spPr>
          <a:xfrm>
            <a:off x="635000" y="1600201"/>
            <a:ext cx="8051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262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73399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theme" Target="../theme/theme1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image" Target="../media/image2.jpg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092810066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7" name="think-cell Slide" r:id="rId26" imgW="270" imgH="270" progId="TCLayout.ActiveDocument.1">
                  <p:embed/>
                </p:oleObj>
              </mc:Choice>
              <mc:Fallback>
                <p:oleObj name="think-cell Slide" r:id="rId2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18288"/>
            <a:ext cx="9144000" cy="6839712"/>
          </a:xfrm>
          <a:prstGeom prst="rect">
            <a:avLst/>
          </a:prstGeom>
        </p:spPr>
      </p:pic>
      <p:sp>
        <p:nvSpPr>
          <p:cNvPr id="66" name="Slide Number"/>
          <p:cNvSpPr txBox="1">
            <a:spLocks/>
          </p:cNvSpPr>
          <p:nvPr userDrawn="1"/>
        </p:nvSpPr>
        <p:spPr bwMode="auto">
          <a:xfrm>
            <a:off x="8811953" y="658599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algn="r"/>
            <a:fld id="{42C328C1-A84F-4A39-A664-DBA00541A8C6}" type="slidenum">
              <a:rPr lang="en-US" smtClean="0"/>
              <a:pPr lvl="0" algn="r"/>
              <a:t>‹#›</a:t>
            </a:fld>
            <a:endParaRPr lang="en-US" dirty="0"/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7" y="2364856"/>
            <a:ext cx="4389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74954" y="241153"/>
            <a:ext cx="879409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auto">
          <a:xfrm>
            <a:off x="174954" y="17819"/>
            <a:ext cx="87671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aseline="0" noProof="0" dirty="0">
                <a:solidFill>
                  <a:srgbClr val="808080"/>
                </a:solidFill>
                <a:latin typeface="+mn-lt"/>
                <a:ea typeface="+mj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auto">
          <a:xfrm>
            <a:off x="174954" y="583221"/>
            <a:ext cx="8794093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baseline="0" noProof="0" dirty="0">
                <a:solidFill>
                  <a:srgbClr val="808080"/>
                </a:solidFill>
                <a:latin typeface="+mn-lt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7" y="1833965"/>
            <a:ext cx="4389768" cy="448669"/>
            <a:chOff x="915" y="753"/>
            <a:chExt cx="2686" cy="27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53"/>
              <a:ext cx="2686" cy="27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400" b="1" baseline="0" noProof="0" dirty="0">
                  <a:latin typeface="+mn-lt"/>
                  <a:ea typeface="+mn-ea"/>
                </a:rPr>
                <a:t>Title</a:t>
              </a:r>
            </a:p>
            <a:p>
              <a:r>
                <a:rPr lang="en-US" sz="1400" baseline="0" noProof="0" dirty="0">
                  <a:solidFill>
                    <a:srgbClr val="808080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22" name="LegendBoxes" hidden="1"/>
          <p:cNvGrpSpPr>
            <a:grpSpLocks/>
          </p:cNvGrpSpPr>
          <p:nvPr/>
        </p:nvGrpSpPr>
        <p:grpSpPr bwMode="auto">
          <a:xfrm>
            <a:off x="8205459" y="302412"/>
            <a:ext cx="763588" cy="996951"/>
            <a:chOff x="4936" y="176"/>
            <a:chExt cx="481" cy="628"/>
          </a:xfrm>
        </p:grpSpPr>
        <p:sp>
          <p:nvSpPr>
            <p:cNvPr id="23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24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5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26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7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28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9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0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</p:grpSp>
      <p:grpSp>
        <p:nvGrpSpPr>
          <p:cNvPr id="31" name="LegendLines" hidden="1"/>
          <p:cNvGrpSpPr>
            <a:grpSpLocks/>
          </p:cNvGrpSpPr>
          <p:nvPr/>
        </p:nvGrpSpPr>
        <p:grpSpPr bwMode="auto">
          <a:xfrm>
            <a:off x="7897484" y="302412"/>
            <a:ext cx="1071563" cy="730251"/>
            <a:chOff x="4750" y="176"/>
            <a:chExt cx="675" cy="460"/>
          </a:xfrm>
        </p:grpSpPr>
        <p:sp>
          <p:nvSpPr>
            <p:cNvPr id="32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33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34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35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6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7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</p:grpSp>
      <p:grpSp>
        <p:nvGrpSpPr>
          <p:cNvPr id="38" name="McKSticker" hidden="1"/>
          <p:cNvGrpSpPr/>
          <p:nvPr/>
        </p:nvGrpSpPr>
        <p:grpSpPr bwMode="auto">
          <a:xfrm>
            <a:off x="7902152" y="302412"/>
            <a:ext cx="1066895" cy="212366"/>
            <a:chOff x="7673880" y="285750"/>
            <a:chExt cx="1066895" cy="212366"/>
          </a:xfrm>
        </p:grpSpPr>
        <p:sp>
          <p:nvSpPr>
            <p:cNvPr id="39" name="StickerRectangle"/>
            <p:cNvSpPr>
              <a:spLocks noChangeArrowheads="1"/>
            </p:cNvSpPr>
            <p:nvPr/>
          </p:nvSpPr>
          <p:spPr bwMode="auto">
            <a:xfrm>
              <a:off x="7673880" y="285750"/>
              <a:ext cx="1066895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chemeClr val="tx2"/>
                </a:buClr>
              </a:pPr>
              <a:r>
                <a:rPr lang="en-US" sz="1200" dirty="0">
                  <a:solidFill>
                    <a:srgbClr val="808080"/>
                  </a:solidFill>
                  <a:latin typeface="+mn-lt"/>
                </a:rPr>
                <a:t>PRELIMINARY</a:t>
              </a:r>
            </a:p>
          </p:txBody>
        </p:sp>
        <p:cxnSp>
          <p:nvCxnSpPr>
            <p:cNvPr id="40" name="AutoShape 31"/>
            <p:cNvCxnSpPr>
              <a:cxnSpLocks noChangeShapeType="1"/>
              <a:stCxn id="39" idx="2"/>
              <a:endCxn id="39" idx="4"/>
            </p:cNvCxnSpPr>
            <p:nvPr/>
          </p:nvCxnSpPr>
          <p:spPr bwMode="auto">
            <a:xfrm>
              <a:off x="7673880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AutoShape 32"/>
            <p:cNvCxnSpPr>
              <a:cxnSpLocks noChangeShapeType="1"/>
              <a:stCxn id="39" idx="4"/>
              <a:endCxn id="39" idx="6"/>
            </p:cNvCxnSpPr>
            <p:nvPr/>
          </p:nvCxnSpPr>
          <p:spPr bwMode="auto">
            <a:xfrm>
              <a:off x="7673880" y="498116"/>
              <a:ext cx="106689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Slide Elements" hidden="1"/>
          <p:cNvGrpSpPr/>
          <p:nvPr userDrawn="1"/>
        </p:nvGrpSpPr>
        <p:grpSpPr>
          <a:xfrm>
            <a:off x="174954" y="6113705"/>
            <a:ext cx="8794093" cy="626175"/>
            <a:chOff x="174954" y="6113705"/>
            <a:chExt cx="8794093" cy="626175"/>
          </a:xfrm>
        </p:grpSpPr>
        <p:sp>
          <p:nvSpPr>
            <p:cNvPr id="64" name="4. Footnote"/>
            <p:cNvSpPr txBox="1">
              <a:spLocks noChangeArrowheads="1"/>
            </p:cNvSpPr>
            <p:nvPr/>
          </p:nvSpPr>
          <p:spPr bwMode="auto">
            <a:xfrm>
              <a:off x="174954" y="6113705"/>
              <a:ext cx="87940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>
                  <a:latin typeface="+mn-lt"/>
                </a:rPr>
                <a:t>1 Footnote</a:t>
              </a:r>
            </a:p>
          </p:txBody>
        </p:sp>
        <p:sp>
          <p:nvSpPr>
            <p:cNvPr id="65" name="5. Source"/>
            <p:cNvSpPr>
              <a:spLocks noChangeArrowheads="1"/>
            </p:cNvSpPr>
            <p:nvPr/>
          </p:nvSpPr>
          <p:spPr bwMode="auto">
            <a:xfrm>
              <a:off x="566390" y="6585992"/>
              <a:ext cx="796301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469900" indent="-469900" defTabSz="895350">
                <a:tabLst>
                  <a:tab pos="479425" algn="l"/>
                </a:tabLst>
              </a:pPr>
              <a:r>
                <a:rPr lang="en-US" sz="1000" baseline="0" noProof="0" dirty="0">
                  <a:solidFill>
                    <a:schemeClr val="tx1"/>
                  </a:solidFill>
                  <a:latin typeface="+mn-lt"/>
                </a:rPr>
                <a:t>Source: Source</a:t>
              </a:r>
            </a:p>
          </p:txBody>
        </p:sp>
      </p:grpSp>
      <p:grpSp>
        <p:nvGrpSpPr>
          <p:cNvPr id="60" name="LegendMoons" hidden="1"/>
          <p:cNvGrpSpPr/>
          <p:nvPr userDrawn="1"/>
        </p:nvGrpSpPr>
        <p:grpSpPr bwMode="auto">
          <a:xfrm>
            <a:off x="8138617" y="302412"/>
            <a:ext cx="830430" cy="1306516"/>
            <a:chOff x="5428012" y="273840"/>
            <a:chExt cx="830430" cy="1306516"/>
          </a:xfrm>
        </p:grpSpPr>
        <p:sp>
          <p:nvSpPr>
            <p:cNvPr id="61" name="Legend1"/>
            <p:cNvSpPr>
              <a:spLocks noChangeArrowheads="1"/>
            </p:cNvSpPr>
            <p:nvPr/>
          </p:nvSpPr>
          <p:spPr bwMode="auto">
            <a:xfrm>
              <a:off x="5748687" y="28654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62" name="Legend2"/>
            <p:cNvSpPr>
              <a:spLocks noChangeArrowheads="1"/>
            </p:cNvSpPr>
            <p:nvPr/>
          </p:nvSpPr>
          <p:spPr bwMode="auto">
            <a:xfrm>
              <a:off x="5748687" y="561178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69" name="Legend3"/>
            <p:cNvSpPr>
              <a:spLocks noChangeArrowheads="1"/>
            </p:cNvSpPr>
            <p:nvPr/>
          </p:nvSpPr>
          <p:spPr bwMode="auto">
            <a:xfrm>
              <a:off x="5748687" y="835817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70" name="Legend4"/>
            <p:cNvSpPr>
              <a:spLocks noChangeArrowheads="1"/>
            </p:cNvSpPr>
            <p:nvPr/>
          </p:nvSpPr>
          <p:spPr bwMode="auto">
            <a:xfrm>
              <a:off x="5748687" y="110728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71" name="Legend5"/>
            <p:cNvSpPr>
              <a:spLocks noChangeArrowheads="1"/>
            </p:cNvSpPr>
            <p:nvPr/>
          </p:nvSpPr>
          <p:spPr bwMode="auto">
            <a:xfrm>
              <a:off x="5748687" y="138350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grpSp>
          <p:nvGrpSpPr>
            <p:cNvPr id="72" name="MoonLegend1"/>
            <p:cNvGrpSpPr>
              <a:grpSpLocks noChangeAspect="1"/>
            </p:cNvGrpSpPr>
            <p:nvPr userDrawn="1">
              <p:custDataLst>
                <p:tags r:id="rId11"/>
              </p:custDataLst>
            </p:nvPr>
          </p:nvGrpSpPr>
          <p:grpSpPr bwMode="auto">
            <a:xfrm>
              <a:off x="5428012" y="273840"/>
              <a:ext cx="209550" cy="209551"/>
              <a:chOff x="1694" y="2044"/>
              <a:chExt cx="160" cy="160"/>
            </a:xfrm>
          </p:grpSpPr>
          <p:sp>
            <p:nvSpPr>
              <p:cNvPr id="90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91" name="Arc 42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78" name="MoonLegend2"/>
            <p:cNvGrpSpPr>
              <a:grpSpLocks noChangeAspect="1"/>
            </p:cNvGrpSpPr>
            <p:nvPr userDrawn="1">
              <p:custDataLst>
                <p:tags r:id="rId12"/>
              </p:custDataLst>
            </p:nvPr>
          </p:nvGrpSpPr>
          <p:grpSpPr bwMode="auto">
            <a:xfrm>
              <a:off x="5428012" y="548081"/>
              <a:ext cx="209550" cy="209551"/>
              <a:chOff x="1694" y="2044"/>
              <a:chExt cx="160" cy="160"/>
            </a:xfrm>
          </p:grpSpPr>
          <p:sp>
            <p:nvSpPr>
              <p:cNvPr id="88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89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79" name="MoonLegend3"/>
            <p:cNvGrpSpPr>
              <a:grpSpLocks noChangeAspect="1"/>
            </p:cNvGrpSpPr>
            <p:nvPr userDrawn="1">
              <p:custDataLst>
                <p:tags r:id="rId13"/>
              </p:custDataLst>
            </p:nvPr>
          </p:nvGrpSpPr>
          <p:grpSpPr bwMode="auto">
            <a:xfrm>
              <a:off x="5428012" y="822322"/>
              <a:ext cx="209550" cy="209551"/>
              <a:chOff x="1694" y="2044"/>
              <a:chExt cx="160" cy="160"/>
            </a:xfrm>
          </p:grpSpPr>
          <p:sp>
            <p:nvSpPr>
              <p:cNvPr id="86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87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80" name="MoonLegend4"/>
            <p:cNvGrpSpPr>
              <a:grpSpLocks noChangeAspect="1"/>
            </p:cNvGrpSpPr>
            <p:nvPr userDrawn="1">
              <p:custDataLst>
                <p:tags r:id="rId14"/>
              </p:custDataLst>
            </p:nvPr>
          </p:nvGrpSpPr>
          <p:grpSpPr bwMode="auto">
            <a:xfrm>
              <a:off x="5428012" y="1096563"/>
              <a:ext cx="209550" cy="209551"/>
              <a:chOff x="1694" y="2044"/>
              <a:chExt cx="160" cy="160"/>
            </a:xfrm>
          </p:grpSpPr>
          <p:sp>
            <p:nvSpPr>
              <p:cNvPr id="84" name="Oval 4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85" name="Arc 4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81" name="MoonLegend5"/>
            <p:cNvGrpSpPr>
              <a:grpSpLocks noChangeAspect="1"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5428012" y="1370805"/>
              <a:ext cx="209550" cy="209551"/>
              <a:chOff x="1694" y="2044"/>
              <a:chExt cx="160" cy="160"/>
            </a:xfrm>
          </p:grpSpPr>
          <p:sp>
            <p:nvSpPr>
              <p:cNvPr id="82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83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</p:grpSp>
      <p:grpSp>
        <p:nvGrpSpPr>
          <p:cNvPr id="56" name="Moon" hidden="1"/>
          <p:cNvGrpSpPr/>
          <p:nvPr userDrawn="1">
            <p:custDataLst>
              <p:tags r:id="rId10"/>
            </p:custDataLst>
          </p:nvPr>
        </p:nvGrpSpPr>
        <p:grpSpPr bwMode="auto">
          <a:xfrm>
            <a:off x="762000" y="1270000"/>
            <a:ext cx="254000" cy="254000"/>
            <a:chOff x="762000" y="1270000"/>
            <a:chExt cx="254000" cy="254000"/>
          </a:xfrm>
        </p:grpSpPr>
        <p:sp>
          <p:nvSpPr>
            <p:cNvPr id="57" name="Oval 56"/>
            <p:cNvSpPr/>
            <p:nvPr/>
          </p:nvSpPr>
          <p:spPr bwMode="auto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Arc 57"/>
            <p:cNvSpPr/>
            <p:nvPr/>
          </p:nvSpPr>
          <p:spPr bwMode="auto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7" r:id="rId4"/>
    <p:sldLayoutId id="2147483671" r:id="rId5"/>
    <p:sldLayoutId id="2147483675" r:id="rId6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200" b="1" baseline="0">
          <a:solidFill>
            <a:schemeClr val="bg2"/>
          </a:solidFill>
          <a:latin typeface="+mj-lt"/>
          <a:ea typeface="Arial Unicode MS" pitchFamily="34" charset="-128"/>
          <a:cs typeface="Arial Unicode MS" pitchFamily="34" charset="-128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bg2"/>
        </a:buClr>
        <a:defRPr sz="14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192024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bg2"/>
        </a:buClr>
        <a:buSzPct val="125000"/>
        <a:buFont typeface="Arial" pitchFamily="34" charset="0"/>
        <a:buChar char="•"/>
        <a:defRPr sz="14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457200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bg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12648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bg2"/>
        </a:buClr>
        <a:buSzPct val="100000"/>
        <a:buFont typeface="Arial" pitchFamily="34" charset="0"/>
        <a:buChar char="•"/>
        <a:defRPr sz="14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749808" indent="-128016" algn="l" defTabSz="913526" rtl="0" eaLnBrk="1" fontAlgn="base" hangingPunct="1">
        <a:spcBef>
          <a:spcPct val="0"/>
        </a:spcBef>
        <a:spcAft>
          <a:spcPct val="0"/>
        </a:spcAft>
        <a:buClr>
          <a:schemeClr val="bg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2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2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2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at/url?sa=i&amp;rct=j&amp;q=&amp;esrc=s&amp;source=images&amp;cd=&amp;cad=rja&amp;uact=8&amp;ved=0ahUKEwiliaTZwOnOAhUCxRQKHQpMBiMQjRwIBw&amp;url=http://www.google.at/url?sa%3Di%26rct%3Dj%26q%3D%26esrc%3Ds%26source%3Dimages%26cd%3D%26ved%3D%26url%3Dhttp://www.allinnews.org/technology/top-10-eco-friendly-products/%26bvm%3Dbv.131286987,d.ZGg%26psig%3DAFQjCNEF-PgKJsybKF8Gl2D3ysIid-vFEg%26ust%3D1472658707243561%26cad%3Drjt&amp;bvm=bv.131286987,d.ZGg&amp;psig=AFQjCNEF-PgKJsybKF8Gl2D3ysIid-vFEg&amp;ust=1472658707243561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google.at/url?sa=i&amp;rct=j&amp;q=&amp;esrc=s&amp;source=images&amp;cd=&amp;cad=rja&amp;uact=8&amp;ved=0ahUKEwjiv_DKvOnOAhUBrhQKHYRTBKwQjRwIBw&amp;url=http://www.cyclonefuel.com/category/cyclone-fuel-saver/&amp;bvm=bv.131286987,d.ZGg&amp;psig=AFQjCNEZ8kzyziJdc3igSNhSEQG1rq6FFg&amp;ust=1472657901328306" TargetMode="External"/><Relationship Id="rId5" Type="http://schemas.openxmlformats.org/officeDocument/2006/relationships/image" Target="../media/image16.png"/><Relationship Id="rId10" Type="http://schemas.openxmlformats.org/officeDocument/2006/relationships/image" Target="../media/image19.jpeg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75026" y="1935351"/>
            <a:ext cx="3579813" cy="129266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Environmental technologies in Yara</a:t>
            </a:r>
            <a:br>
              <a:rPr lang="en-US" dirty="0"/>
            </a:br>
            <a:endParaRPr lang="en-US" dirty="0"/>
          </a:p>
        </p:txBody>
      </p:sp>
      <p:sp>
        <p:nvSpPr>
          <p:cNvPr id="4" name="Document type"/>
          <p:cNvSpPr txBox="1">
            <a:spLocks noChangeArrowheads="1"/>
          </p:cNvSpPr>
          <p:nvPr/>
        </p:nvSpPr>
        <p:spPr bwMode="auto">
          <a:xfrm>
            <a:off x="475027" y="3593808"/>
            <a:ext cx="364337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noAutofit/>
          </a:bodyPr>
          <a:lstStyle>
            <a:defPPr>
              <a:defRPr lang="en-US"/>
            </a:defPPr>
            <a:lvl1pPr eaLnBrk="1" hangingPunct="1">
              <a:defRPr sz="1400" baseline="0">
                <a:solidFill>
                  <a:schemeClr val="bg1"/>
                </a:solidFill>
                <a:latin typeface="+mn-lt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October 14</a:t>
            </a:r>
            <a:r>
              <a:rPr lang="en-US" baseline="30000" dirty="0"/>
              <a:t>th</a:t>
            </a:r>
            <a:r>
              <a:rPr lang="en-US" dirty="0"/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1551883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Object 10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9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7" name="think-cell Slide" r:id="rId5" imgW="524" imgH="526" progId="TCLayout.ActiveDocument.1">
                  <p:embed/>
                </p:oleObj>
              </mc:Choice>
              <mc:Fallback>
                <p:oleObj name="think-cell Slide" r:id="rId5" imgW="524" imgH="5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9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92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" y="44390"/>
            <a:ext cx="9041082" cy="62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43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Object 10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9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84" name="think-cell Slide" r:id="rId5" imgW="524" imgH="526" progId="TCLayout.ActiveDocument.1">
                  <p:embed/>
                </p:oleObj>
              </mc:Choice>
              <mc:Fallback>
                <p:oleObj name="think-cell Slide" r:id="rId5" imgW="524" imgH="5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9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82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1" y="8878"/>
            <a:ext cx="9049760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43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57200" y="1305016"/>
            <a:ext cx="8322816" cy="1083076"/>
          </a:xfrm>
          <a:prstGeom prst="rect">
            <a:avLst/>
          </a:prstGeom>
          <a:solidFill>
            <a:srgbClr val="6EA92D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>
              <a:solidFill>
                <a:schemeClr val="tx1"/>
              </a:solidFill>
            </a:endParaRPr>
          </a:p>
        </p:txBody>
      </p:sp>
      <p:graphicFrame>
        <p:nvGraphicFramePr>
          <p:cNvPr id="106" name="Object 10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9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70" name="think-cell Slide" r:id="rId5" imgW="524" imgH="526" progId="TCLayout.ActiveDocument.1">
                  <p:embed/>
                </p:oleObj>
              </mc:Choice>
              <mc:Fallback>
                <p:oleObj name="think-cell Slide" r:id="rId5" imgW="524" imgH="5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9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" name="Title 1"/>
          <p:cNvSpPr>
            <a:spLocks noGrp="1"/>
          </p:cNvSpPr>
          <p:nvPr>
            <p:ph type="title"/>
          </p:nvPr>
        </p:nvSpPr>
        <p:spPr>
          <a:xfrm>
            <a:off x="457198" y="1310021"/>
            <a:ext cx="8322818" cy="1015663"/>
          </a:xfr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reduce GHG emissions Yara</a:t>
            </a:r>
            <a:r>
              <a:rPr lang="en-US" b="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developed a novel, ceramic N</a:t>
            </a:r>
            <a:r>
              <a:rPr lang="en-US" b="0" baseline="-25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2</a:t>
            </a:r>
            <a:r>
              <a:rPr lang="en-US" b="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O</a:t>
            </a:r>
            <a:br>
              <a:rPr lang="en-US" b="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</a:br>
            <a:r>
              <a:rPr lang="en-US" b="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abatement process catalysts in 1990s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4600" y="6096000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>
                <a:solidFill>
                  <a:schemeClr val="bg1"/>
                </a:solidFill>
              </a:rPr>
              <a:t>Catalyst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3756968"/>
            <a:ext cx="3528392" cy="198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274638"/>
            <a:ext cx="735516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3526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75353" algn="l"/>
              </a:tabLst>
              <a:defRPr sz="2200" b="1" baseline="0">
                <a:solidFill>
                  <a:schemeClr val="bg2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  <a:lvl2pPr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66481"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32962"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99443"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65925" algn="l" defTabSz="913526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b="0" kern="0" dirty="0"/>
              <a:t>Knowledge grows a cleaner environment</a:t>
            </a:r>
          </a:p>
          <a:p>
            <a:r>
              <a:rPr lang="en-GB" sz="2400" kern="0" dirty="0"/>
              <a:t>Catalyst development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1134" y="6471821"/>
            <a:ext cx="64363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" baseline="30000" dirty="0"/>
              <a:t>1</a:t>
            </a:r>
            <a:r>
              <a:rPr lang="nb-NO" sz="600" dirty="0"/>
              <a:t>  https://www.ssb.no/natur-og-miljo/statistikker/klimagassn/aar-forelopige/2013-05-07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21080" y="2556756"/>
            <a:ext cx="4358936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>
                <a:solidFill>
                  <a:schemeClr val="bg1"/>
                </a:solidFill>
              </a:rPr>
              <a:t>Obtained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reductions</a:t>
            </a:r>
            <a:r>
              <a:rPr lang="nb-NO" dirty="0">
                <a:solidFill>
                  <a:schemeClr val="bg1"/>
                </a:solidFill>
              </a:rPr>
              <a:t> in CO</a:t>
            </a:r>
            <a:r>
              <a:rPr lang="nb-NO" baseline="-25000" dirty="0">
                <a:solidFill>
                  <a:schemeClr val="bg1"/>
                </a:solidFill>
              </a:rPr>
              <a:t>2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eq</a:t>
            </a:r>
            <a:r>
              <a:rPr lang="nb-NO" dirty="0">
                <a:solidFill>
                  <a:schemeClr val="bg1"/>
                </a:solidFill>
              </a:rPr>
              <a:t>) </a:t>
            </a:r>
            <a:r>
              <a:rPr lang="nb-NO" dirty="0" err="1">
                <a:solidFill>
                  <a:schemeClr val="bg1"/>
                </a:solidFill>
              </a:rPr>
              <a:t>emissions</a:t>
            </a:r>
            <a:r>
              <a:rPr lang="nb-NO" dirty="0">
                <a:solidFill>
                  <a:schemeClr val="bg1"/>
                </a:solidFill>
              </a:rPr>
              <a:t> from Yara N</a:t>
            </a:r>
            <a:r>
              <a:rPr lang="nb-NO" baseline="-25000" dirty="0">
                <a:solidFill>
                  <a:schemeClr val="bg1"/>
                </a:solidFill>
              </a:rPr>
              <a:t>2</a:t>
            </a:r>
            <a:r>
              <a:rPr lang="nb-NO" dirty="0">
                <a:solidFill>
                  <a:schemeClr val="bg1"/>
                </a:solidFill>
              </a:rPr>
              <a:t>O </a:t>
            </a:r>
            <a:r>
              <a:rPr lang="nb-NO" dirty="0" err="1">
                <a:solidFill>
                  <a:schemeClr val="bg1"/>
                </a:solidFill>
              </a:rPr>
              <a:t>abatement</a:t>
            </a:r>
            <a:r>
              <a:rPr lang="nb-NO" dirty="0">
                <a:solidFill>
                  <a:schemeClr val="bg1"/>
                </a:solidFill>
              </a:rPr>
              <a:t> catalyst</a:t>
            </a:r>
            <a:r>
              <a:rPr lang="nb-NO" baseline="30000" dirty="0">
                <a:solidFill>
                  <a:schemeClr val="bg1"/>
                </a:solidFill>
              </a:rPr>
              <a:t>1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equals</a:t>
            </a:r>
            <a:r>
              <a:rPr lang="nb-NO" dirty="0">
                <a:solidFill>
                  <a:schemeClr val="bg1"/>
                </a:solidFill>
              </a:rPr>
              <a:t> 47%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>
                <a:solidFill>
                  <a:schemeClr val="bg1"/>
                </a:solidFill>
              </a:rPr>
              <a:t>total Norwegian </a:t>
            </a:r>
            <a:r>
              <a:rPr lang="nb-NO" dirty="0" err="1">
                <a:solidFill>
                  <a:schemeClr val="bg1"/>
                </a:solidFill>
              </a:rPr>
              <a:t>emissions</a:t>
            </a:r>
            <a:endParaRPr lang="nb-NO" baseline="30000" dirty="0">
              <a:solidFill>
                <a:schemeClr val="bg1"/>
              </a:solidFill>
            </a:endParaRPr>
          </a:p>
        </p:txBody>
      </p:sp>
      <p:pic>
        <p:nvPicPr>
          <p:cNvPr id="41165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780" y="3460522"/>
            <a:ext cx="456406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04911" y="3633857"/>
            <a:ext cx="532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53 </a:t>
            </a:r>
            <a:r>
              <a:rPr lang="nb-NO" sz="1000" b="1" dirty="0" err="1"/>
              <a:t>mt</a:t>
            </a:r>
            <a:endParaRPr lang="nb-NO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09695" y="4911704"/>
            <a:ext cx="532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12 </a:t>
            </a:r>
            <a:r>
              <a:rPr lang="nb-NO" sz="1000" b="1" dirty="0" err="1"/>
              <a:t>mt</a:t>
            </a:r>
            <a:endParaRPr lang="nb-NO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702648" y="4894268"/>
            <a:ext cx="5947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-13 </a:t>
            </a:r>
            <a:r>
              <a:rPr lang="nb-NO" sz="1000" b="1" dirty="0" err="1"/>
              <a:t>mt</a:t>
            </a:r>
            <a:endParaRPr lang="nb-NO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41595" y="4572815"/>
            <a:ext cx="5947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-12 </a:t>
            </a:r>
            <a:r>
              <a:rPr lang="nb-NO" sz="1000" b="1" dirty="0" err="1"/>
              <a:t>mt</a:t>
            </a:r>
            <a:endParaRPr lang="nb-NO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" y="2556755"/>
            <a:ext cx="367758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>
                <a:solidFill>
                  <a:schemeClr val="bg1"/>
                </a:solidFill>
              </a:rPr>
              <a:t>Catalyst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development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created</a:t>
            </a:r>
            <a:r>
              <a:rPr lang="nb-NO" dirty="0">
                <a:solidFill>
                  <a:schemeClr val="bg1"/>
                </a:solidFill>
              </a:rPr>
              <a:t> a </a:t>
            </a:r>
            <a:r>
              <a:rPr lang="nb-NO" dirty="0" err="1">
                <a:solidFill>
                  <a:schemeClr val="bg1"/>
                </a:solidFill>
              </a:rPr>
              <a:t>unique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competence</a:t>
            </a:r>
            <a:r>
              <a:rPr lang="nb-NO" dirty="0">
                <a:solidFill>
                  <a:schemeClr val="bg1"/>
                </a:solidFill>
              </a:rPr>
              <a:t> in Yara </a:t>
            </a:r>
            <a:r>
              <a:rPr lang="nb-NO" dirty="0" err="1">
                <a:solidFill>
                  <a:schemeClr val="bg1"/>
                </a:solidFill>
              </a:rPr>
              <a:t>through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dedicated</a:t>
            </a:r>
            <a:r>
              <a:rPr lang="nb-NO" dirty="0">
                <a:solidFill>
                  <a:schemeClr val="bg1"/>
                </a:solidFill>
              </a:rPr>
              <a:t> in-house R&amp;D </a:t>
            </a:r>
            <a:r>
              <a:rPr lang="nb-NO" dirty="0" err="1">
                <a:solidFill>
                  <a:schemeClr val="bg1"/>
                </a:solidFill>
              </a:rPr>
              <a:t>efforts</a:t>
            </a:r>
            <a:endParaRPr lang="nb-NO" baseline="30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5006" y="5744629"/>
            <a:ext cx="89519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900" dirty="0"/>
              <a:t>Total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41083" y="5758800"/>
            <a:ext cx="89519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900" dirty="0"/>
              <a:t>Industry</a:t>
            </a:r>
          </a:p>
        </p:txBody>
      </p:sp>
    </p:spTree>
    <p:extLst>
      <p:ext uri="{BB962C8B-B14F-4D97-AF65-F5344CB8AC3E}">
        <p14:creationId xmlns:p14="http://schemas.microsoft.com/office/powerpoint/2010/main" val="247528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5167"/>
            <a:ext cx="8267700" cy="738664"/>
          </a:xfrm>
        </p:spPr>
        <p:txBody>
          <a:bodyPr/>
          <a:lstStyle/>
          <a:p>
            <a:r>
              <a:rPr lang="en-GB" sz="2400" b="0" dirty="0"/>
              <a:t>Knowledge grows a cleaner environment</a:t>
            </a:r>
            <a:br>
              <a:rPr lang="en-GB" sz="2400" b="0" dirty="0"/>
            </a:br>
            <a:r>
              <a:rPr lang="en-GB" sz="2400" dirty="0"/>
              <a:t>Catalyst development</a:t>
            </a:r>
            <a:endParaRPr lang="en-GB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4722917" y="1436333"/>
            <a:ext cx="3972523" cy="1111562"/>
          </a:xfrm>
          <a:prstGeom prst="rect">
            <a:avLst/>
          </a:prstGeom>
          <a:solidFill>
            <a:srgbClr val="6EA92D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Co-funding from Innovation Norway enabled Yara to build one of the world’s most advanced pilot </a:t>
            </a:r>
            <a:r>
              <a:rPr lang="en-US" dirty="0" err="1">
                <a:solidFill>
                  <a:srgbClr val="FFFFFF"/>
                </a:solidFill>
                <a:ea typeface="Arial"/>
                <a:cs typeface="Arial"/>
                <a:sym typeface="Arial"/>
              </a:rPr>
              <a:t>centres</a:t>
            </a: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 for catalyst development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8558" y="1436331"/>
            <a:ext cx="3972522" cy="1111563"/>
          </a:xfrm>
          <a:prstGeom prst="rect">
            <a:avLst/>
          </a:prstGeom>
          <a:solidFill>
            <a:schemeClr val="accent3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</a:rPr>
              <a:t>Building on existing catalyst competence Yara focus on a new business area</a:t>
            </a:r>
          </a:p>
          <a:p>
            <a:pPr>
              <a:buSzPct val="25000"/>
            </a:pPr>
            <a:endParaRPr lang="en-US" sz="600" dirty="0">
              <a:solidFill>
                <a:srgbClr val="FFFFFF"/>
              </a:solidFill>
            </a:endParaRPr>
          </a:p>
          <a:p>
            <a:pPr algn="ctr">
              <a:buSzPct val="25000"/>
            </a:pPr>
            <a:r>
              <a:rPr lang="en-US" b="1" dirty="0" err="1">
                <a:solidFill>
                  <a:srgbClr val="FFFFFF"/>
                </a:solidFill>
              </a:rPr>
              <a:t>NOx</a:t>
            </a:r>
            <a:r>
              <a:rPr lang="en-US" b="1" dirty="0">
                <a:solidFill>
                  <a:srgbClr val="FFFFFF"/>
                </a:solidFill>
              </a:rPr>
              <a:t> catalyst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5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t="9581" r="29513" b="46933"/>
          <a:stretch/>
        </p:blipFill>
        <p:spPr bwMode="auto">
          <a:xfrm>
            <a:off x="578557" y="3091176"/>
            <a:ext cx="3972523" cy="264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918" y="3088415"/>
            <a:ext cx="3972523" cy="264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40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3360546"/>
            <a:ext cx="2592000" cy="2616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 descr="image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3360547"/>
            <a:ext cx="2598350" cy="261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5167"/>
            <a:ext cx="8267700" cy="1022005"/>
          </a:xfrm>
        </p:spPr>
        <p:txBody>
          <a:bodyPr/>
          <a:lstStyle/>
          <a:p>
            <a:r>
              <a:rPr lang="en-GB" sz="2400" dirty="0"/>
              <a:t>Customer value proposition</a:t>
            </a:r>
            <a:br>
              <a:rPr lang="en-GB" sz="2400" dirty="0"/>
            </a:br>
            <a:r>
              <a:rPr lang="en-US" sz="1800" b="0" dirty="0"/>
              <a:t>YARA’s new catalyst should provide several advantages for our clients and the environment</a:t>
            </a:r>
            <a:br>
              <a:rPr lang="en-US" sz="1600" b="1" dirty="0"/>
            </a:br>
            <a:endParaRPr lang="en-GB" sz="1600" b="1" dirty="0"/>
          </a:p>
        </p:txBody>
      </p:sp>
      <p:sp>
        <p:nvSpPr>
          <p:cNvPr id="17" name="Rectangle 16"/>
          <p:cNvSpPr/>
          <p:nvPr/>
        </p:nvSpPr>
        <p:spPr>
          <a:xfrm>
            <a:off x="631825" y="1583267"/>
            <a:ext cx="2592000" cy="1617133"/>
          </a:xfrm>
          <a:prstGeom prst="rect">
            <a:avLst/>
          </a:prstGeom>
          <a:solidFill>
            <a:schemeClr val="accent3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sz="1500" b="1" dirty="0">
                <a:solidFill>
                  <a:srgbClr val="FFFFFF"/>
                </a:solidFill>
              </a:rPr>
              <a:t>Less space requirement</a:t>
            </a:r>
          </a:p>
          <a:p>
            <a:pPr>
              <a:buSzPct val="25000"/>
            </a:pPr>
            <a:endParaRPr lang="en-US" sz="1500" b="1" dirty="0">
              <a:solidFill>
                <a:srgbClr val="FFFFFF"/>
              </a:solidFill>
            </a:endParaRPr>
          </a:p>
          <a:p>
            <a:pPr>
              <a:buSzPct val="25000"/>
            </a:pPr>
            <a:endParaRPr lang="en-US" sz="1500" b="1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sz="1500" b="1" dirty="0">
                <a:solidFill>
                  <a:srgbClr val="FFFFFF"/>
                </a:solidFill>
              </a:rPr>
              <a:t>15% improvement to benchmark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08350" y="1583267"/>
            <a:ext cx="2592000" cy="1617133"/>
          </a:xfrm>
          <a:prstGeom prst="rect">
            <a:avLst/>
          </a:prstGeom>
          <a:solidFill>
            <a:schemeClr val="accent5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sz="1500" b="1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No plugging risk and less backpressure</a:t>
            </a:r>
            <a:endParaRPr lang="en-US" sz="1500" b="1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sz="1500" dirty="0">
                <a:solidFill>
                  <a:srgbClr val="FFFFFF"/>
                </a:solidFill>
              </a:rPr>
              <a:t> </a:t>
            </a:r>
            <a:br>
              <a:rPr lang="en-US" sz="1500" dirty="0">
                <a:solidFill>
                  <a:srgbClr val="FFFFFF"/>
                </a:solidFill>
              </a:rPr>
            </a:br>
            <a:r>
              <a:rPr lang="en-US" sz="1500" b="1" dirty="0">
                <a:solidFill>
                  <a:srgbClr val="FFFFFF"/>
                </a:solidFill>
              </a:rPr>
              <a:t>25% improvement to benchmark</a:t>
            </a:r>
            <a:endParaRPr lang="en-US" sz="1500" b="1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84875" y="1583267"/>
            <a:ext cx="2592000" cy="1617133"/>
          </a:xfrm>
          <a:prstGeom prst="rect">
            <a:avLst/>
          </a:prstGeom>
          <a:solidFill>
            <a:srgbClr val="69B3E7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sz="1500" b="1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Less raw material consumption</a:t>
            </a:r>
          </a:p>
          <a:p>
            <a:pPr>
              <a:buSzPct val="25000"/>
            </a:pPr>
            <a:endParaRPr lang="en-US" sz="1500" b="1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1500" b="1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10% improvement to benchmark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1" r="8316" b="22975"/>
          <a:stretch/>
        </p:blipFill>
        <p:spPr bwMode="auto">
          <a:xfrm>
            <a:off x="3309550" y="3360546"/>
            <a:ext cx="2590800" cy="261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308350" y="1583267"/>
            <a:ext cx="2592000" cy="1617133"/>
          </a:xfrm>
          <a:prstGeom prst="rect">
            <a:avLst/>
          </a:prstGeom>
          <a:solidFill>
            <a:srgbClr val="6EA92D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No plugging risk and less backpressure</a:t>
            </a:r>
          </a:p>
          <a:p>
            <a:pPr>
              <a:buSzPct val="25000"/>
            </a:pPr>
            <a:endParaRPr lang="en-US" sz="600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  <a:cs typeface="Arial"/>
                <a:sym typeface="Arial"/>
              </a:rPr>
              <a:t>Leads to reduced fuel consumption</a:t>
            </a: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sz="1100" dirty="0">
                <a:solidFill>
                  <a:srgbClr val="FFFFFF"/>
                </a:solidFill>
              </a:rPr>
              <a:t>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Saving operation cost</a:t>
            </a:r>
            <a:endParaRPr lang="en-US" b="1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3074" name="Picture 2" descr="Bildresultat för fuel savin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9"/>
          <a:stretch/>
        </p:blipFill>
        <p:spPr bwMode="auto">
          <a:xfrm>
            <a:off x="3309550" y="3360545"/>
            <a:ext cx="2590800" cy="261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984875" y="1583267"/>
            <a:ext cx="2592000" cy="1617133"/>
          </a:xfrm>
          <a:prstGeom prst="rect">
            <a:avLst/>
          </a:prstGeom>
          <a:solidFill>
            <a:srgbClr val="69B3E7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Less raw material consumption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b="1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Protect Environment</a:t>
            </a: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3079" name="Picture 7" descr="Bildresultat för eco friendly product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9086"/>
          <a:stretch/>
        </p:blipFill>
        <p:spPr bwMode="auto">
          <a:xfrm>
            <a:off x="5984875" y="3360546"/>
            <a:ext cx="2592000" cy="261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625475" y="1583267"/>
            <a:ext cx="2592000" cy="1617133"/>
          </a:xfrm>
          <a:prstGeom prst="rect">
            <a:avLst/>
          </a:prstGeom>
          <a:solidFill>
            <a:schemeClr val="accent3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</a:rPr>
              <a:t>Less space requirement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</a:rPr>
              <a:t>Additional cabins on a cruise vessel</a:t>
            </a:r>
          </a:p>
          <a:p>
            <a:pPr>
              <a:buSzPct val="25000"/>
            </a:pPr>
            <a:endParaRPr lang="en-US" b="1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b="1" dirty="0">
                <a:solidFill>
                  <a:srgbClr val="FFFFFF"/>
                </a:solidFill>
              </a:rPr>
              <a:t>Create Value</a:t>
            </a:r>
          </a:p>
        </p:txBody>
      </p:sp>
      <p:pic>
        <p:nvPicPr>
          <p:cNvPr id="22" name="Picture 21" descr="http://www.you-stylish-barcelona-apartments.com/blog/wp-content/uploads/2011/04/LibertyAerialI.jpg"/>
          <p:cNvPicPr>
            <a:picLocks noChangeAspect="1" noChangeArrowheads="1"/>
          </p:cNvPicPr>
          <p:nvPr/>
        </p:nvPicPr>
        <p:blipFill rotWithShape="1">
          <a:blip r:embed="rId10" cstate="print"/>
          <a:srcRect l="7964" r="4015"/>
          <a:stretch/>
        </p:blipFill>
        <p:spPr bwMode="auto">
          <a:xfrm>
            <a:off x="631825" y="3360547"/>
            <a:ext cx="2592000" cy="26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708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9" grpId="0" animBg="1"/>
      <p:bldP spid="13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5167"/>
            <a:ext cx="8267700" cy="738664"/>
          </a:xfrm>
        </p:spPr>
        <p:txBody>
          <a:bodyPr/>
          <a:lstStyle/>
          <a:p>
            <a:r>
              <a:rPr lang="en-GB" sz="2400" b="0" dirty="0"/>
              <a:t>Knowledge grows a cleaner environment</a:t>
            </a:r>
            <a:br>
              <a:rPr lang="en-GB" sz="2400" b="0" dirty="0"/>
            </a:br>
            <a:r>
              <a:rPr lang="en-GB" sz="2400" dirty="0"/>
              <a:t>Process emission reductions</a:t>
            </a:r>
            <a:endParaRPr lang="en-GB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578558" y="1320917"/>
            <a:ext cx="4055586" cy="3144551"/>
          </a:xfrm>
          <a:prstGeom prst="rect">
            <a:avLst/>
          </a:prstGeom>
          <a:solidFill>
            <a:schemeClr val="accent3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 err="1">
                <a:solidFill>
                  <a:srgbClr val="FFFFFF"/>
                </a:solidFill>
              </a:rPr>
              <a:t>Yara’s</a:t>
            </a:r>
            <a:r>
              <a:rPr lang="en-US" dirty="0">
                <a:solidFill>
                  <a:srgbClr val="FFFFFF"/>
                </a:solidFill>
              </a:rPr>
              <a:t> operations leads to emissions.  We handle and abate emissions in different ways: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b="1" dirty="0"/>
              <a:t>CO</a:t>
            </a:r>
            <a:r>
              <a:rPr lang="en-US" b="1" baseline="-25000" dirty="0"/>
              <a:t>2</a:t>
            </a:r>
            <a:r>
              <a:rPr lang="en-US" b="1" dirty="0"/>
              <a:t> emissions </a:t>
            </a:r>
            <a:r>
              <a:rPr lang="en-US" dirty="0">
                <a:solidFill>
                  <a:srgbClr val="FFFFFF"/>
                </a:solidFill>
              </a:rPr>
              <a:t>are partly captured and sold as valuable material</a:t>
            </a:r>
          </a:p>
          <a:p>
            <a:pPr>
              <a:buSzPct val="25000"/>
            </a:pPr>
            <a:endParaRPr lang="en-US" b="1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b="1" dirty="0"/>
              <a:t>N2O emissions </a:t>
            </a:r>
            <a:r>
              <a:rPr lang="en-US" dirty="0">
                <a:solidFill>
                  <a:srgbClr val="FFFFFF"/>
                </a:solidFill>
              </a:rPr>
              <a:t>are abated and released as oxygen and nitrogen (= air)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b="1" dirty="0" err="1"/>
              <a:t>NOx</a:t>
            </a:r>
            <a:r>
              <a:rPr lang="en-US" b="1" dirty="0"/>
              <a:t> emissions </a:t>
            </a:r>
            <a:r>
              <a:rPr lang="en-US" dirty="0">
                <a:solidFill>
                  <a:srgbClr val="FFFFFF"/>
                </a:solidFill>
              </a:rPr>
              <a:t>are abated with catalyst or ammonia solutions (</a:t>
            </a:r>
            <a:r>
              <a:rPr lang="en-US" dirty="0" err="1">
                <a:solidFill>
                  <a:srgbClr val="FFFFFF"/>
                </a:solidFill>
              </a:rPr>
              <a:t>AdBlue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04" y="1320917"/>
            <a:ext cx="3364452" cy="469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8558" y="4678532"/>
            <a:ext cx="4055586" cy="1332971"/>
          </a:xfrm>
          <a:prstGeom prst="rect">
            <a:avLst/>
          </a:prstGeom>
          <a:solidFill>
            <a:srgbClr val="6EA92D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endParaRPr lang="en-US" sz="1100" dirty="0">
              <a:solidFill>
                <a:srgbClr val="FFFFFF"/>
              </a:solidFill>
            </a:endParaRPr>
          </a:p>
          <a:p>
            <a:pPr>
              <a:buSzPct val="25000"/>
            </a:pPr>
            <a:endParaRPr lang="en-US" sz="3200" dirty="0">
              <a:solidFill>
                <a:srgbClr val="FFFFFF"/>
              </a:solidFill>
            </a:endParaRPr>
          </a:p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</a:rPr>
              <a:t>Our abatement and process competence is used to develop a novel technology for fugitive emissions using </a:t>
            </a:r>
            <a:r>
              <a:rPr lang="en-US" b="1" dirty="0">
                <a:solidFill>
                  <a:schemeClr val="tx1"/>
                </a:solidFill>
              </a:rPr>
              <a:t>ozone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endParaRPr lang="en-US" dirty="0">
              <a:solidFill>
                <a:srgbClr val="FFFFFF"/>
              </a:solidFill>
            </a:endParaRPr>
          </a:p>
          <a:p>
            <a:pPr>
              <a:buSzPct val="25000"/>
            </a:pPr>
            <a:endParaRPr lang="en-US" sz="600" dirty="0">
              <a:solidFill>
                <a:srgbClr val="FFFFFF"/>
              </a:solidFill>
            </a:endParaRPr>
          </a:p>
          <a:p>
            <a:pPr algn="ctr">
              <a:buSzPct val="25000"/>
            </a:pPr>
            <a:r>
              <a:rPr lang="en-US" b="1" dirty="0" err="1">
                <a:solidFill>
                  <a:srgbClr val="FFFFFF"/>
                </a:solidFill>
              </a:rPr>
              <a:t>NOx</a:t>
            </a:r>
            <a:r>
              <a:rPr lang="en-US" b="1" dirty="0">
                <a:solidFill>
                  <a:srgbClr val="FFFFFF"/>
                </a:solidFill>
              </a:rPr>
              <a:t> catalyst</a:t>
            </a:r>
          </a:p>
        </p:txBody>
      </p:sp>
    </p:spTree>
    <p:extLst>
      <p:ext uri="{BB962C8B-B14F-4D97-AF65-F5344CB8AC3E}">
        <p14:creationId xmlns:p14="http://schemas.microsoft.com/office/powerpoint/2010/main" val="70165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29" y="4286713"/>
            <a:ext cx="2039282" cy="1963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5167"/>
            <a:ext cx="8267700" cy="738664"/>
          </a:xfrm>
        </p:spPr>
        <p:txBody>
          <a:bodyPr/>
          <a:lstStyle/>
          <a:p>
            <a:r>
              <a:rPr lang="en-GB" sz="2400" b="0" dirty="0"/>
              <a:t>Knowledge grows a cleaner environment</a:t>
            </a:r>
            <a:br>
              <a:rPr lang="en-GB" sz="2400" b="0" dirty="0"/>
            </a:br>
            <a:r>
              <a:rPr lang="en-GB" sz="2400" dirty="0"/>
              <a:t>Process emission reductions</a:t>
            </a:r>
            <a:endParaRPr lang="en-GB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310715" y="1436332"/>
            <a:ext cx="3972523" cy="1519931"/>
          </a:xfrm>
          <a:prstGeom prst="rect">
            <a:avLst/>
          </a:prstGeom>
          <a:solidFill>
            <a:srgbClr val="6EA92D"/>
          </a:solidFill>
        </p:spPr>
        <p:txBody>
          <a:bodyPr wrap="square" anchor="t" anchorCtr="0">
            <a:noAutofit/>
          </a:bodyPr>
          <a:lstStyle/>
          <a:p>
            <a:pPr>
              <a:buSzPct val="25000"/>
            </a:pP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Presently testing </a:t>
            </a:r>
            <a:r>
              <a:rPr lang="en-US" dirty="0" err="1">
                <a:solidFill>
                  <a:srgbClr val="FFFFFF"/>
                </a:solidFill>
                <a:ea typeface="Arial"/>
                <a:cs typeface="Arial"/>
                <a:sym typeface="Arial"/>
              </a:rPr>
              <a:t>finalised</a:t>
            </a: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 in pilot plant, built with co-funding from Innovation Norway.  Long term plants test next step</a:t>
            </a:r>
          </a:p>
          <a:p>
            <a:pPr>
              <a:buSzPct val="25000"/>
            </a:pPr>
            <a:endParaRPr lang="en-US" sz="110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dirty="0" err="1">
                <a:solidFill>
                  <a:srgbClr val="FFFFFF"/>
                </a:solidFill>
                <a:ea typeface="Arial"/>
                <a:cs typeface="Arial"/>
                <a:sym typeface="Arial"/>
              </a:rPr>
              <a:t>Yara’s</a:t>
            </a: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 R&amp;D capabilities and process </a:t>
            </a:r>
            <a:r>
              <a:rPr lang="en-US">
                <a:solidFill>
                  <a:srgbClr val="FFFFFF"/>
                </a:solidFill>
                <a:ea typeface="Arial"/>
                <a:cs typeface="Arial"/>
                <a:sym typeface="Arial"/>
              </a:rPr>
              <a:t>expertise set </a:t>
            </a:r>
            <a:r>
              <a:rPr lang="en-US" dirty="0">
                <a:solidFill>
                  <a:srgbClr val="FFFFFF"/>
                </a:solidFill>
                <a:ea typeface="Arial"/>
                <a:cs typeface="Arial"/>
                <a:sym typeface="Arial"/>
              </a:rPr>
              <a:t>us apart from competitors </a:t>
            </a:r>
          </a:p>
          <a:p>
            <a:pPr>
              <a:buSzPct val="25000"/>
            </a:pPr>
            <a:endParaRPr lang="en-US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7" name="Picture 2" descr="C:\Users\a904336\AppData\Local\Microsoft\Windows\Temporary Internet Files\Content.Outlook\KP6YHE6R\Pilot plan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b="10937"/>
          <a:stretch/>
        </p:blipFill>
        <p:spPr bwMode="auto">
          <a:xfrm>
            <a:off x="310715" y="3091176"/>
            <a:ext cx="3972523" cy="265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460837"/>
              </p:ext>
            </p:extLst>
          </p:nvPr>
        </p:nvGraphicFramePr>
        <p:xfrm>
          <a:off x="4671409" y="1325403"/>
          <a:ext cx="3805550" cy="2434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70091" y="3783060"/>
            <a:ext cx="3370228" cy="3700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marL="0" indent="0">
              <a:buClr>
                <a:schemeClr val="bg2"/>
              </a:buClr>
              <a:buFont typeface="Arial" panose="020B0604020202020204" pitchFamily="34" charset="0"/>
              <a:buNone/>
            </a:pPr>
            <a:r>
              <a:rPr lang="en-GB" sz="1400" dirty="0"/>
              <a:t>N</a:t>
            </a:r>
            <a:r>
              <a:rPr lang="en-GB" sz="1400" baseline="-25000" dirty="0"/>
              <a:t>2</a:t>
            </a:r>
            <a:r>
              <a:rPr lang="en-GB" sz="1400" dirty="0"/>
              <a:t>O reduction by 85% =150 000 CO</a:t>
            </a:r>
            <a:r>
              <a:rPr lang="en-GB" sz="1400" baseline="-25000" dirty="0"/>
              <a:t>2</a:t>
            </a:r>
            <a:r>
              <a:rPr lang="en-GB" sz="1400" dirty="0"/>
              <a:t> </a:t>
            </a:r>
            <a:r>
              <a:rPr lang="en-GB" sz="1400" dirty="0" err="1"/>
              <a:t>eq</a:t>
            </a:r>
            <a:endParaRPr lang="en-GB" sz="1400" dirty="0"/>
          </a:p>
          <a:p>
            <a:pPr marL="0" indent="0" algn="ctr">
              <a:buClr>
                <a:schemeClr val="bg2"/>
              </a:buClr>
              <a:buFont typeface="Arial" panose="020B0604020202020204" pitchFamily="34" charset="0"/>
              <a:buNone/>
            </a:pPr>
            <a:endParaRPr lang="en-GB" sz="1400" dirty="0" err="1"/>
          </a:p>
        </p:txBody>
      </p:sp>
    </p:spTree>
    <p:extLst>
      <p:ext uri="{BB962C8B-B14F-4D97-AF65-F5344CB8AC3E}">
        <p14:creationId xmlns:p14="http://schemas.microsoft.com/office/powerpoint/2010/main" val="428102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Graphic spid="9" grpId="0">
        <p:bldAsOne/>
      </p:bldGraphic>
      <p:bldGraphic spid="9" grpId="1">
        <p:bldAsOne/>
      </p:bldGraphic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0" descr="D:\Yara PPT\LEGGES INN\Slide4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9450688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UNDODONOTDELETE" val="0"/>
  <p:tag name="THINKCELLPRESENTATIONDONOTDELETE" val="&lt;?xml version=&quot;1.0&quot; encoding=&quot;UTF-16&quot; standalone=&quot;yes&quot;?&gt;&#10;&lt;root reqver=&quot;21047&quot;&gt;&lt;version val=&quot;2325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chDecimalSymbol17909&gt;.&lt;/m_chDecimalSymbol17909&gt;&lt;m_nGroupingDigits17909 val=&quot;3&quot;/&gt;&lt;m_chGroupingSymbol17909&gt;,&lt;/m_chGroupingSymbol17909&gt;&lt;m_strSuffix17909&gt;%&lt;/m_strSuffix17909&gt;&lt;/m_precDefaultPercent&gt;&lt;m_precDefaultDate/&gt;&lt;m_precDefaultYear/&gt;&lt;m_precDefaultQuarter/&gt;&lt;m_precDefaultMonth/&gt;&lt;m_precDefaultWeek/&gt;&lt;m_precDefaultDay/&gt;&lt;m_mruColor&gt;&lt;m_vecMRU length=&quot;1&quot;&gt;&lt;elem m_fUsage=&quot;1.00000000000000000000E+000&quot;&gt;&lt;m_msothmcolidx val=&quot;0&quot;/&gt;&lt;m_rgb r=&quot;f8&quot; g=&quot;98&quot; b=&quot;28&quot;/&gt;&lt;m_ppcolschidx tagver0=&quot;23004&quot; tagname0=&quot;m_ppcolschidxUNRECOGNIZED&quot; val=&quot;0&quot;/&gt;&lt;m_nBrightness val=&quot;0&quot;/&gt;&lt;/elem&gt;&lt;/m_vecMRU&gt;&lt;/m_mruColor&gt;&lt;/CPresentation&gt;&lt;/root&gt;"/>
  <p:tag name="ISNEWSLIDENUMBER" val="True"/>
  <p:tag name="PREVIOUSNAME" val="C:\Users\Orlando Ramirez\Nomadesk\Yara-UP200\Preparation Phase\15 Communication\20160705 - RHOP Booklet v04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Yara_CF_YAR015">
  <a:themeElements>
    <a:clrScheme name="Current">
      <a:dk1>
        <a:srgbClr val="000000"/>
      </a:dk1>
      <a:lt1>
        <a:srgbClr val="FFFFFF"/>
      </a:lt1>
      <a:dk2>
        <a:srgbClr val="FFFFFF"/>
      </a:dk2>
      <a:lt2>
        <a:srgbClr val="5E8AB4"/>
      </a:lt2>
      <a:accent1>
        <a:srgbClr val="69B3E7"/>
      </a:accent1>
      <a:accent2>
        <a:srgbClr val="78A22F"/>
      </a:accent2>
      <a:accent3>
        <a:srgbClr val="F89B28"/>
      </a:accent3>
      <a:accent4>
        <a:srgbClr val="FFCF01"/>
      </a:accent4>
      <a:accent5>
        <a:srgbClr val="7D6A55"/>
      </a:accent5>
      <a:accent6>
        <a:srgbClr val="5E8AB4"/>
      </a:accent6>
      <a:hlink>
        <a:srgbClr val="69B3E7"/>
      </a:hlink>
      <a:folHlink>
        <a:srgbClr val="5E8AB4"/>
      </a:folHlink>
    </a:clrScheme>
    <a:fontScheme name="Custom 10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rgbClr val="7F7F7F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7F7F7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FFFFFF"/>
        </a:dk2>
        <a:lt2>
          <a:srgbClr val="5E8AB4"/>
        </a:lt2>
        <a:accent1>
          <a:srgbClr val="69B3E7"/>
        </a:accent1>
        <a:accent2>
          <a:srgbClr val="78A22F"/>
        </a:accent2>
        <a:accent3>
          <a:srgbClr val="F89B28"/>
        </a:accent3>
        <a:accent4>
          <a:srgbClr val="FFCF01"/>
        </a:accent4>
        <a:accent5>
          <a:srgbClr val="7D6A55"/>
        </a:accent5>
        <a:accent6>
          <a:srgbClr val="5E8AB4"/>
        </a:accent6>
        <a:hlink>
          <a:srgbClr val="69B3E7"/>
        </a:hlink>
        <a:folHlink>
          <a:srgbClr val="5E8A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Yara_CF_YAR015.potx" id="{D96C9F1D-E9B0-4166-B42B-CFADD2E09415}" vid="{8B7913DC-5212-4767-8FB5-B01F3E18FB6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Yara_CF_YAR015</Template>
  <TotalTime>0</TotalTime>
  <Words>301</Words>
  <Application>Microsoft Office PowerPoint</Application>
  <PresentationFormat>Skjermfremvisning (4:3)</PresentationFormat>
  <Paragraphs>73</Paragraphs>
  <Slides>9</Slides>
  <Notes>9</Notes>
  <HiddenSlides>1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Arial Unicode MS</vt:lpstr>
      <vt:lpstr>Times New Roman</vt:lpstr>
      <vt:lpstr>Yara_CF_YAR015</vt:lpstr>
      <vt:lpstr>think-cell Slide</vt:lpstr>
      <vt:lpstr>Environmental technologies in Yara </vt:lpstr>
      <vt:lpstr>PowerPoint-presentasjon</vt:lpstr>
      <vt:lpstr>PowerPoint-presentasjon</vt:lpstr>
      <vt:lpstr> To reduce GHG emissions Yara developed a novel, ceramic N2O  abatement process catalysts in 1990s </vt:lpstr>
      <vt:lpstr>Knowledge grows a cleaner environment Catalyst development</vt:lpstr>
      <vt:lpstr>Customer value proposition YARA’s new catalyst should provide several advantages for our clients and the environment </vt:lpstr>
      <vt:lpstr>Knowledge grows a cleaner environment Process emission reductions</vt:lpstr>
      <vt:lpstr>Knowledge grows a cleaner environment Process emission reductions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2016-06-24T19:29:37Z</dcterms:created>
  <dcterms:modified xsi:type="dcterms:W3CDTF">2016-10-24T09:34:20Z</dcterms:modified>
</cp:coreProperties>
</file>